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Lst>
  <p:sldSz cy="3981450" cx="7620000"/>
  <p:notesSz cx="6858000" cy="9144000"/>
  <p:embeddedFontLst>
    <p:embeddedFont>
      <p:font typeface="Open Sans"/>
      <p:regular r:id="rId70"/>
      <p:bold r:id="rId71"/>
      <p:italic r:id="rId72"/>
      <p:boldItalic r:id="rId7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254">
          <p15:clr>
            <a:srgbClr val="A4A3A4"/>
          </p15:clr>
        </p15:guide>
        <p15:guide id="2" pos="2400">
          <p15:clr>
            <a:srgbClr val="A4A3A4"/>
          </p15:clr>
        </p15:guide>
      </p15:sldGuideLst>
    </p:ext>
    <p:ext uri="GoogleSlidesCustomDataVersion2">
      <go:slidesCustomData xmlns:go="http://customooxmlschemas.google.com/" r:id="rId74" roundtripDataSignature="AMtx7mhhmiW++yZtDIR9IMGJSs5YyiCRB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254" orient="horz"/>
        <p:guide pos="240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font" Target="fonts/OpenSans-boldItalic.fntdata"/><Relationship Id="rId72" Type="http://schemas.openxmlformats.org/officeDocument/2006/relationships/font" Target="fonts/OpenSans-italic.fntdata"/><Relationship Id="rId31" Type="http://schemas.openxmlformats.org/officeDocument/2006/relationships/slide" Target="slides/slide26.xml"/><Relationship Id="rId30" Type="http://schemas.openxmlformats.org/officeDocument/2006/relationships/slide" Target="slides/slide25.xml"/><Relationship Id="rId74" Type="http://customschemas.google.com/relationships/presentationmetadata" Target="metadata"/><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71" Type="http://schemas.openxmlformats.org/officeDocument/2006/relationships/font" Target="fonts/OpenSans-bold.fntdata"/><Relationship Id="rId70" Type="http://schemas.openxmlformats.org/officeDocument/2006/relationships/font" Target="fonts/OpenSans-regular.fntdata"/><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1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1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3" name="Google Shape;163;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9" name="Google Shape;189;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0" name="Google Shape;200;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2" name="Google Shape;222;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3" name="Google Shape;233;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4" name="Google Shape;244;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Google Shape;255;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2: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2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2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7" name="Google Shape;277;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2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2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9" name="Google Shape;299;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2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Google Shape;310;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2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1" name="Google Shape;321;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2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2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3" name="Google Shape;343;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2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4" name="Google Shape;354;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p2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5" name="Google Shape;365;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3: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p3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6" name="Google Shape;376;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p3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7" name="Google Shape;387;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p3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8" name="Google Shape;398;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p3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9" name="Google Shape;409;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3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0" name="Google Shape;420;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p3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1" name="Google Shape;431;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p3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2" name="Google Shape;442;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p3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3" name="Google Shape;453;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p3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4" name="Google Shape;464;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p3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5" name="Google Shape;475;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4: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 name="Shape 484"/>
        <p:cNvGrpSpPr/>
        <p:nvPr/>
      </p:nvGrpSpPr>
      <p:grpSpPr>
        <a:xfrm>
          <a:off x="0" y="0"/>
          <a:ext cx="0" cy="0"/>
          <a:chOff x="0" y="0"/>
          <a:chExt cx="0" cy="0"/>
        </a:xfrm>
      </p:grpSpPr>
      <p:sp>
        <p:nvSpPr>
          <p:cNvPr id="485" name="Google Shape;485;p4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6" name="Google Shape;486;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p4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7" name="Google Shape;497;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p4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8" name="Google Shape;508;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p4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9" name="Google Shape;519;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 name="Shape 528"/>
        <p:cNvGrpSpPr/>
        <p:nvPr/>
      </p:nvGrpSpPr>
      <p:grpSpPr>
        <a:xfrm>
          <a:off x="0" y="0"/>
          <a:ext cx="0" cy="0"/>
          <a:chOff x="0" y="0"/>
          <a:chExt cx="0" cy="0"/>
        </a:xfrm>
      </p:grpSpPr>
      <p:sp>
        <p:nvSpPr>
          <p:cNvPr id="529" name="Google Shape;529;p4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0" name="Google Shape;530;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p4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1" name="Google Shape;541;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 name="Shape 550"/>
        <p:cNvGrpSpPr/>
        <p:nvPr/>
      </p:nvGrpSpPr>
      <p:grpSpPr>
        <a:xfrm>
          <a:off x="0" y="0"/>
          <a:ext cx="0" cy="0"/>
          <a:chOff x="0" y="0"/>
          <a:chExt cx="0" cy="0"/>
        </a:xfrm>
      </p:grpSpPr>
      <p:sp>
        <p:nvSpPr>
          <p:cNvPr id="551" name="Google Shape;551;p4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2" name="Google Shape;552;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1" name="Shape 561"/>
        <p:cNvGrpSpPr/>
        <p:nvPr/>
      </p:nvGrpSpPr>
      <p:grpSpPr>
        <a:xfrm>
          <a:off x="0" y="0"/>
          <a:ext cx="0" cy="0"/>
          <a:chOff x="0" y="0"/>
          <a:chExt cx="0" cy="0"/>
        </a:xfrm>
      </p:grpSpPr>
      <p:sp>
        <p:nvSpPr>
          <p:cNvPr id="562" name="Google Shape;562;p4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3" name="Google Shape;563;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p4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4" name="Google Shape;574;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 name="Shape 583"/>
        <p:cNvGrpSpPr/>
        <p:nvPr/>
      </p:nvGrpSpPr>
      <p:grpSpPr>
        <a:xfrm>
          <a:off x="0" y="0"/>
          <a:ext cx="0" cy="0"/>
          <a:chOff x="0" y="0"/>
          <a:chExt cx="0" cy="0"/>
        </a:xfrm>
      </p:grpSpPr>
      <p:sp>
        <p:nvSpPr>
          <p:cNvPr id="584" name="Google Shape;584;p4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5" name="Google Shape;585;p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 name="Shape 594"/>
        <p:cNvGrpSpPr/>
        <p:nvPr/>
      </p:nvGrpSpPr>
      <p:grpSpPr>
        <a:xfrm>
          <a:off x="0" y="0"/>
          <a:ext cx="0" cy="0"/>
          <a:chOff x="0" y="0"/>
          <a:chExt cx="0" cy="0"/>
        </a:xfrm>
      </p:grpSpPr>
      <p:sp>
        <p:nvSpPr>
          <p:cNvPr id="595" name="Google Shape;595;p5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6" name="Google Shape;596;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5" name="Shape 605"/>
        <p:cNvGrpSpPr/>
        <p:nvPr/>
      </p:nvGrpSpPr>
      <p:grpSpPr>
        <a:xfrm>
          <a:off x="0" y="0"/>
          <a:ext cx="0" cy="0"/>
          <a:chOff x="0" y="0"/>
          <a:chExt cx="0" cy="0"/>
        </a:xfrm>
      </p:grpSpPr>
      <p:sp>
        <p:nvSpPr>
          <p:cNvPr id="606" name="Google Shape;606;p5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7" name="Google Shape;607;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6" name="Shape 616"/>
        <p:cNvGrpSpPr/>
        <p:nvPr/>
      </p:nvGrpSpPr>
      <p:grpSpPr>
        <a:xfrm>
          <a:off x="0" y="0"/>
          <a:ext cx="0" cy="0"/>
          <a:chOff x="0" y="0"/>
          <a:chExt cx="0" cy="0"/>
        </a:xfrm>
      </p:grpSpPr>
      <p:sp>
        <p:nvSpPr>
          <p:cNvPr id="617" name="Google Shape;617;p5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8" name="Google Shape;618;p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7" name="Shape 627"/>
        <p:cNvGrpSpPr/>
        <p:nvPr/>
      </p:nvGrpSpPr>
      <p:grpSpPr>
        <a:xfrm>
          <a:off x="0" y="0"/>
          <a:ext cx="0" cy="0"/>
          <a:chOff x="0" y="0"/>
          <a:chExt cx="0" cy="0"/>
        </a:xfrm>
      </p:grpSpPr>
      <p:sp>
        <p:nvSpPr>
          <p:cNvPr id="628" name="Google Shape;628;g30556d74195_0_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9" name="Google Shape;629;g30556d74195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8" name="Shape 638"/>
        <p:cNvGrpSpPr/>
        <p:nvPr/>
      </p:nvGrpSpPr>
      <p:grpSpPr>
        <a:xfrm>
          <a:off x="0" y="0"/>
          <a:ext cx="0" cy="0"/>
          <a:chOff x="0" y="0"/>
          <a:chExt cx="0" cy="0"/>
        </a:xfrm>
      </p:grpSpPr>
      <p:sp>
        <p:nvSpPr>
          <p:cNvPr id="639" name="Google Shape;639;p5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0" name="Google Shape;640;p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9" name="Shape 649"/>
        <p:cNvGrpSpPr/>
        <p:nvPr/>
      </p:nvGrpSpPr>
      <p:grpSpPr>
        <a:xfrm>
          <a:off x="0" y="0"/>
          <a:ext cx="0" cy="0"/>
          <a:chOff x="0" y="0"/>
          <a:chExt cx="0" cy="0"/>
        </a:xfrm>
      </p:grpSpPr>
      <p:sp>
        <p:nvSpPr>
          <p:cNvPr id="650" name="Google Shape;650;p5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1" name="Google Shape;651;p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0" name="Shape 660"/>
        <p:cNvGrpSpPr/>
        <p:nvPr/>
      </p:nvGrpSpPr>
      <p:grpSpPr>
        <a:xfrm>
          <a:off x="0" y="0"/>
          <a:ext cx="0" cy="0"/>
          <a:chOff x="0" y="0"/>
          <a:chExt cx="0" cy="0"/>
        </a:xfrm>
      </p:grpSpPr>
      <p:sp>
        <p:nvSpPr>
          <p:cNvPr id="661" name="Google Shape;661;p5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2" name="Google Shape;662;p5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1" name="Shape 671"/>
        <p:cNvGrpSpPr/>
        <p:nvPr/>
      </p:nvGrpSpPr>
      <p:grpSpPr>
        <a:xfrm>
          <a:off x="0" y="0"/>
          <a:ext cx="0" cy="0"/>
          <a:chOff x="0" y="0"/>
          <a:chExt cx="0" cy="0"/>
        </a:xfrm>
      </p:grpSpPr>
      <p:sp>
        <p:nvSpPr>
          <p:cNvPr id="672" name="Google Shape;672;p5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3" name="Google Shape;673;p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2" name="Shape 682"/>
        <p:cNvGrpSpPr/>
        <p:nvPr/>
      </p:nvGrpSpPr>
      <p:grpSpPr>
        <a:xfrm>
          <a:off x="0" y="0"/>
          <a:ext cx="0" cy="0"/>
          <a:chOff x="0" y="0"/>
          <a:chExt cx="0" cy="0"/>
        </a:xfrm>
      </p:grpSpPr>
      <p:sp>
        <p:nvSpPr>
          <p:cNvPr id="683" name="Google Shape;683;p5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4" name="Google Shape;684;p5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3" name="Shape 693"/>
        <p:cNvGrpSpPr/>
        <p:nvPr/>
      </p:nvGrpSpPr>
      <p:grpSpPr>
        <a:xfrm>
          <a:off x="0" y="0"/>
          <a:ext cx="0" cy="0"/>
          <a:chOff x="0" y="0"/>
          <a:chExt cx="0" cy="0"/>
        </a:xfrm>
      </p:grpSpPr>
      <p:sp>
        <p:nvSpPr>
          <p:cNvPr id="694" name="Google Shape;694;p5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5" name="Google Shape;695;p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4" name="Shape 704"/>
        <p:cNvGrpSpPr/>
        <p:nvPr/>
      </p:nvGrpSpPr>
      <p:grpSpPr>
        <a:xfrm>
          <a:off x="0" y="0"/>
          <a:ext cx="0" cy="0"/>
          <a:chOff x="0" y="0"/>
          <a:chExt cx="0" cy="0"/>
        </a:xfrm>
      </p:grpSpPr>
      <p:sp>
        <p:nvSpPr>
          <p:cNvPr id="705" name="Google Shape;705;p6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6" name="Google Shape;706;p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5" name="Shape 715"/>
        <p:cNvGrpSpPr/>
        <p:nvPr/>
      </p:nvGrpSpPr>
      <p:grpSpPr>
        <a:xfrm>
          <a:off x="0" y="0"/>
          <a:ext cx="0" cy="0"/>
          <a:chOff x="0" y="0"/>
          <a:chExt cx="0" cy="0"/>
        </a:xfrm>
      </p:grpSpPr>
      <p:sp>
        <p:nvSpPr>
          <p:cNvPr id="716" name="Google Shape;716;p6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7" name="Google Shape;717;p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6" name="Shape 726"/>
        <p:cNvGrpSpPr/>
        <p:nvPr/>
      </p:nvGrpSpPr>
      <p:grpSpPr>
        <a:xfrm>
          <a:off x="0" y="0"/>
          <a:ext cx="0" cy="0"/>
          <a:chOff x="0" y="0"/>
          <a:chExt cx="0" cy="0"/>
        </a:xfrm>
      </p:grpSpPr>
      <p:sp>
        <p:nvSpPr>
          <p:cNvPr id="727" name="Google Shape;727;p6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8" name="Google Shape;728;p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7" name="Shape 737"/>
        <p:cNvGrpSpPr/>
        <p:nvPr/>
      </p:nvGrpSpPr>
      <p:grpSpPr>
        <a:xfrm>
          <a:off x="0" y="0"/>
          <a:ext cx="0" cy="0"/>
          <a:chOff x="0" y="0"/>
          <a:chExt cx="0" cy="0"/>
        </a:xfrm>
      </p:grpSpPr>
      <p:sp>
        <p:nvSpPr>
          <p:cNvPr id="738" name="Google Shape;738;p6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9" name="Google Shape;739;p6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8" name="Shape 748"/>
        <p:cNvGrpSpPr/>
        <p:nvPr/>
      </p:nvGrpSpPr>
      <p:grpSpPr>
        <a:xfrm>
          <a:off x="0" y="0"/>
          <a:ext cx="0" cy="0"/>
          <a:chOff x="0" y="0"/>
          <a:chExt cx="0" cy="0"/>
        </a:xfrm>
      </p:grpSpPr>
      <p:sp>
        <p:nvSpPr>
          <p:cNvPr id="749" name="Google Shape;749;g306b6811c78_0_0:notes"/>
          <p:cNvSpPr/>
          <p:nvPr>
            <p:ph idx="2" type="sldImg"/>
          </p:nvPr>
        </p:nvSpPr>
        <p:spPr>
          <a:xfrm>
            <a:off x="147638"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50" name="Google Shape;750;g306b6811c78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65"/>
          <p:cNvSpPr txBox="1"/>
          <p:nvPr>
            <p:ph type="ctrTitle"/>
          </p:nvPr>
        </p:nvSpPr>
        <p:spPr>
          <a:xfrm>
            <a:off x="259757" y="576356"/>
            <a:ext cx="7100400" cy="1588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 name="Google Shape;11;p65"/>
          <p:cNvSpPr txBox="1"/>
          <p:nvPr>
            <p:ph idx="1" type="subTitle"/>
          </p:nvPr>
        </p:nvSpPr>
        <p:spPr>
          <a:xfrm>
            <a:off x="259750" y="2193823"/>
            <a:ext cx="7100400" cy="6135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2300"/>
              <a:buNone/>
              <a:defRPr sz="2300"/>
            </a:lvl1pPr>
            <a:lvl2pPr lvl="1" algn="ctr">
              <a:lnSpc>
                <a:spcPct val="100000"/>
              </a:lnSpc>
              <a:spcBef>
                <a:spcPts val="0"/>
              </a:spcBef>
              <a:spcAft>
                <a:spcPts val="0"/>
              </a:spcAft>
              <a:buSzPts val="2300"/>
              <a:buNone/>
              <a:defRPr sz="2300"/>
            </a:lvl2pPr>
            <a:lvl3pPr lvl="2" algn="ctr">
              <a:lnSpc>
                <a:spcPct val="100000"/>
              </a:lnSpc>
              <a:spcBef>
                <a:spcPts val="0"/>
              </a:spcBef>
              <a:spcAft>
                <a:spcPts val="0"/>
              </a:spcAft>
              <a:buSzPts val="2300"/>
              <a:buNone/>
              <a:defRPr sz="2300"/>
            </a:lvl3pPr>
            <a:lvl4pPr lvl="3" algn="ctr">
              <a:lnSpc>
                <a:spcPct val="100000"/>
              </a:lnSpc>
              <a:spcBef>
                <a:spcPts val="0"/>
              </a:spcBef>
              <a:spcAft>
                <a:spcPts val="0"/>
              </a:spcAft>
              <a:buSzPts val="2300"/>
              <a:buNone/>
              <a:defRPr sz="2300"/>
            </a:lvl4pPr>
            <a:lvl5pPr lvl="4" algn="ctr">
              <a:lnSpc>
                <a:spcPct val="100000"/>
              </a:lnSpc>
              <a:spcBef>
                <a:spcPts val="0"/>
              </a:spcBef>
              <a:spcAft>
                <a:spcPts val="0"/>
              </a:spcAft>
              <a:buSzPts val="2300"/>
              <a:buNone/>
              <a:defRPr sz="2300"/>
            </a:lvl5pPr>
            <a:lvl6pPr lvl="5" algn="ctr">
              <a:lnSpc>
                <a:spcPct val="100000"/>
              </a:lnSpc>
              <a:spcBef>
                <a:spcPts val="0"/>
              </a:spcBef>
              <a:spcAft>
                <a:spcPts val="0"/>
              </a:spcAft>
              <a:buSzPts val="2300"/>
              <a:buNone/>
              <a:defRPr sz="2300"/>
            </a:lvl6pPr>
            <a:lvl7pPr lvl="6" algn="ctr">
              <a:lnSpc>
                <a:spcPct val="100000"/>
              </a:lnSpc>
              <a:spcBef>
                <a:spcPts val="0"/>
              </a:spcBef>
              <a:spcAft>
                <a:spcPts val="0"/>
              </a:spcAft>
              <a:buSzPts val="2300"/>
              <a:buNone/>
              <a:defRPr sz="2300"/>
            </a:lvl7pPr>
            <a:lvl8pPr lvl="7" algn="ctr">
              <a:lnSpc>
                <a:spcPct val="100000"/>
              </a:lnSpc>
              <a:spcBef>
                <a:spcPts val="0"/>
              </a:spcBef>
              <a:spcAft>
                <a:spcPts val="0"/>
              </a:spcAft>
              <a:buSzPts val="2300"/>
              <a:buNone/>
              <a:defRPr sz="2300"/>
            </a:lvl8pPr>
            <a:lvl9pPr lvl="8" algn="ctr">
              <a:lnSpc>
                <a:spcPct val="100000"/>
              </a:lnSpc>
              <a:spcBef>
                <a:spcPts val="0"/>
              </a:spcBef>
              <a:spcAft>
                <a:spcPts val="0"/>
              </a:spcAft>
              <a:buSzPts val="2300"/>
              <a:buNone/>
              <a:defRPr sz="2300"/>
            </a:lvl9pPr>
          </a:lstStyle>
          <a:p/>
        </p:txBody>
      </p:sp>
      <p:sp>
        <p:nvSpPr>
          <p:cNvPr id="12" name="Google Shape;12;p6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74"/>
          <p:cNvSpPr txBox="1"/>
          <p:nvPr>
            <p:ph hasCustomPrompt="1" type="title"/>
          </p:nvPr>
        </p:nvSpPr>
        <p:spPr>
          <a:xfrm>
            <a:off x="259750" y="856223"/>
            <a:ext cx="7100400" cy="1519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9800"/>
              <a:buNone/>
              <a:defRPr sz="9800"/>
            </a:lvl1pPr>
            <a:lvl2pPr lvl="1" algn="ctr">
              <a:lnSpc>
                <a:spcPct val="100000"/>
              </a:lnSpc>
              <a:spcBef>
                <a:spcPts val="0"/>
              </a:spcBef>
              <a:spcAft>
                <a:spcPts val="0"/>
              </a:spcAft>
              <a:buSzPts val="9800"/>
              <a:buNone/>
              <a:defRPr sz="9800"/>
            </a:lvl2pPr>
            <a:lvl3pPr lvl="2" algn="ctr">
              <a:lnSpc>
                <a:spcPct val="100000"/>
              </a:lnSpc>
              <a:spcBef>
                <a:spcPts val="0"/>
              </a:spcBef>
              <a:spcAft>
                <a:spcPts val="0"/>
              </a:spcAft>
              <a:buSzPts val="9800"/>
              <a:buNone/>
              <a:defRPr sz="9800"/>
            </a:lvl3pPr>
            <a:lvl4pPr lvl="3" algn="ctr">
              <a:lnSpc>
                <a:spcPct val="100000"/>
              </a:lnSpc>
              <a:spcBef>
                <a:spcPts val="0"/>
              </a:spcBef>
              <a:spcAft>
                <a:spcPts val="0"/>
              </a:spcAft>
              <a:buSzPts val="9800"/>
              <a:buNone/>
              <a:defRPr sz="9800"/>
            </a:lvl4pPr>
            <a:lvl5pPr lvl="4" algn="ctr">
              <a:lnSpc>
                <a:spcPct val="100000"/>
              </a:lnSpc>
              <a:spcBef>
                <a:spcPts val="0"/>
              </a:spcBef>
              <a:spcAft>
                <a:spcPts val="0"/>
              </a:spcAft>
              <a:buSzPts val="9800"/>
              <a:buNone/>
              <a:defRPr sz="9800"/>
            </a:lvl5pPr>
            <a:lvl6pPr lvl="5" algn="ctr">
              <a:lnSpc>
                <a:spcPct val="100000"/>
              </a:lnSpc>
              <a:spcBef>
                <a:spcPts val="0"/>
              </a:spcBef>
              <a:spcAft>
                <a:spcPts val="0"/>
              </a:spcAft>
              <a:buSzPts val="9800"/>
              <a:buNone/>
              <a:defRPr sz="9800"/>
            </a:lvl6pPr>
            <a:lvl7pPr lvl="6" algn="ctr">
              <a:lnSpc>
                <a:spcPct val="100000"/>
              </a:lnSpc>
              <a:spcBef>
                <a:spcPts val="0"/>
              </a:spcBef>
              <a:spcAft>
                <a:spcPts val="0"/>
              </a:spcAft>
              <a:buSzPts val="9800"/>
              <a:buNone/>
              <a:defRPr sz="9800"/>
            </a:lvl7pPr>
            <a:lvl8pPr lvl="7" algn="ctr">
              <a:lnSpc>
                <a:spcPct val="100000"/>
              </a:lnSpc>
              <a:spcBef>
                <a:spcPts val="0"/>
              </a:spcBef>
              <a:spcAft>
                <a:spcPts val="0"/>
              </a:spcAft>
              <a:buSzPts val="9800"/>
              <a:buNone/>
              <a:defRPr sz="9800"/>
            </a:lvl8pPr>
            <a:lvl9pPr lvl="8" algn="ctr">
              <a:lnSpc>
                <a:spcPct val="100000"/>
              </a:lnSpc>
              <a:spcBef>
                <a:spcPts val="0"/>
              </a:spcBef>
              <a:spcAft>
                <a:spcPts val="0"/>
              </a:spcAft>
              <a:buSzPts val="9800"/>
              <a:buNone/>
              <a:defRPr sz="9800"/>
            </a:lvl9pPr>
          </a:lstStyle>
          <a:p>
            <a:r>
              <a:t>xx%</a:t>
            </a:r>
          </a:p>
        </p:txBody>
      </p:sp>
      <p:sp>
        <p:nvSpPr>
          <p:cNvPr id="46" name="Google Shape;46;p74"/>
          <p:cNvSpPr txBox="1"/>
          <p:nvPr>
            <p:ph idx="1" type="body"/>
          </p:nvPr>
        </p:nvSpPr>
        <p:spPr>
          <a:xfrm>
            <a:off x="259750" y="2440056"/>
            <a:ext cx="7100400" cy="1006800"/>
          </a:xfrm>
          <a:prstGeom prst="rect">
            <a:avLst/>
          </a:prstGeom>
          <a:noFill/>
          <a:ln>
            <a:noFill/>
          </a:ln>
        </p:spPr>
        <p:txBody>
          <a:bodyPr anchorCtr="0" anchor="t" bIns="74375" lIns="74375" spcFirstLastPara="1" rIns="74375" wrap="square" tIns="74375">
            <a:normAutofit/>
          </a:bodyPr>
          <a:lstStyle>
            <a:lvl1pPr indent="-323850" lvl="0" marL="457200" algn="ctr">
              <a:lnSpc>
                <a:spcPct val="115000"/>
              </a:lnSpc>
              <a:spcBef>
                <a:spcPts val="0"/>
              </a:spcBef>
              <a:spcAft>
                <a:spcPts val="0"/>
              </a:spcAft>
              <a:buSzPts val="1500"/>
              <a:buChar char="●"/>
              <a:defRPr/>
            </a:lvl1pPr>
            <a:lvl2pPr indent="-298450" lvl="1" marL="914400" algn="ctr">
              <a:lnSpc>
                <a:spcPct val="115000"/>
              </a:lnSpc>
              <a:spcBef>
                <a:spcPts val="0"/>
              </a:spcBef>
              <a:spcAft>
                <a:spcPts val="0"/>
              </a:spcAft>
              <a:buSzPts val="1100"/>
              <a:buChar char="○"/>
              <a:defRPr/>
            </a:lvl2pPr>
            <a:lvl3pPr indent="-298450" lvl="2" marL="1371600" algn="ctr">
              <a:lnSpc>
                <a:spcPct val="115000"/>
              </a:lnSpc>
              <a:spcBef>
                <a:spcPts val="0"/>
              </a:spcBef>
              <a:spcAft>
                <a:spcPts val="0"/>
              </a:spcAft>
              <a:buSzPts val="1100"/>
              <a:buChar char="■"/>
              <a:defRPr/>
            </a:lvl3pPr>
            <a:lvl4pPr indent="-298450" lvl="3" marL="1828800" algn="ctr">
              <a:lnSpc>
                <a:spcPct val="115000"/>
              </a:lnSpc>
              <a:spcBef>
                <a:spcPts val="0"/>
              </a:spcBef>
              <a:spcAft>
                <a:spcPts val="0"/>
              </a:spcAft>
              <a:buSzPts val="1100"/>
              <a:buChar char="●"/>
              <a:defRPr/>
            </a:lvl4pPr>
            <a:lvl5pPr indent="-298450" lvl="4" marL="2286000" algn="ctr">
              <a:lnSpc>
                <a:spcPct val="115000"/>
              </a:lnSpc>
              <a:spcBef>
                <a:spcPts val="0"/>
              </a:spcBef>
              <a:spcAft>
                <a:spcPts val="0"/>
              </a:spcAft>
              <a:buSzPts val="1100"/>
              <a:buChar char="○"/>
              <a:defRPr/>
            </a:lvl5pPr>
            <a:lvl6pPr indent="-298450" lvl="5" marL="2743200" algn="ctr">
              <a:lnSpc>
                <a:spcPct val="115000"/>
              </a:lnSpc>
              <a:spcBef>
                <a:spcPts val="0"/>
              </a:spcBef>
              <a:spcAft>
                <a:spcPts val="0"/>
              </a:spcAft>
              <a:buSzPts val="1100"/>
              <a:buChar char="■"/>
              <a:defRPr/>
            </a:lvl6pPr>
            <a:lvl7pPr indent="-298450" lvl="6" marL="3200400" algn="ctr">
              <a:lnSpc>
                <a:spcPct val="115000"/>
              </a:lnSpc>
              <a:spcBef>
                <a:spcPts val="0"/>
              </a:spcBef>
              <a:spcAft>
                <a:spcPts val="0"/>
              </a:spcAft>
              <a:buSzPts val="1100"/>
              <a:buChar char="●"/>
              <a:defRPr/>
            </a:lvl7pPr>
            <a:lvl8pPr indent="-298450" lvl="7" marL="3657600" algn="ctr">
              <a:lnSpc>
                <a:spcPct val="115000"/>
              </a:lnSpc>
              <a:spcBef>
                <a:spcPts val="0"/>
              </a:spcBef>
              <a:spcAft>
                <a:spcPts val="0"/>
              </a:spcAft>
              <a:buSzPts val="1100"/>
              <a:buChar char="○"/>
              <a:defRPr/>
            </a:lvl8pPr>
            <a:lvl9pPr indent="-298450" lvl="8" marL="4114800" algn="ctr">
              <a:lnSpc>
                <a:spcPct val="115000"/>
              </a:lnSpc>
              <a:spcBef>
                <a:spcPts val="0"/>
              </a:spcBef>
              <a:spcAft>
                <a:spcPts val="0"/>
              </a:spcAft>
              <a:buSzPts val="1100"/>
              <a:buChar char="■"/>
              <a:defRPr/>
            </a:lvl9pPr>
          </a:lstStyle>
          <a:p/>
        </p:txBody>
      </p:sp>
      <p:sp>
        <p:nvSpPr>
          <p:cNvPr id="47" name="Google Shape;47;p7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7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66"/>
          <p:cNvSpPr txBox="1"/>
          <p:nvPr>
            <p:ph type="title"/>
          </p:nvPr>
        </p:nvSpPr>
        <p:spPr>
          <a:xfrm>
            <a:off x="259750" y="1664917"/>
            <a:ext cx="7100400" cy="651600"/>
          </a:xfrm>
          <a:prstGeom prst="rect">
            <a:avLst/>
          </a:prstGeom>
          <a:noFill/>
          <a:ln>
            <a:noFill/>
          </a:ln>
        </p:spPr>
        <p:txBody>
          <a:bodyPr anchorCtr="0" anchor="ctr" bIns="74375" lIns="74375" spcFirstLastPara="1" rIns="74375" wrap="square" tIns="74375">
            <a:normAutofit/>
          </a:bodyPr>
          <a:lstStyle>
            <a:lvl1pPr lvl="0" algn="ctr">
              <a:lnSpc>
                <a:spcPct val="100000"/>
              </a:lnSpc>
              <a:spcBef>
                <a:spcPts val="0"/>
              </a:spcBef>
              <a:spcAft>
                <a:spcPts val="0"/>
              </a:spcAft>
              <a:buSzPts val="2900"/>
              <a:buNone/>
              <a:defRPr sz="2900"/>
            </a:lvl1pPr>
            <a:lvl2pPr lvl="1" algn="ctr">
              <a:lnSpc>
                <a:spcPct val="100000"/>
              </a:lnSpc>
              <a:spcBef>
                <a:spcPts val="0"/>
              </a:spcBef>
              <a:spcAft>
                <a:spcPts val="0"/>
              </a:spcAft>
              <a:buSzPts val="2900"/>
              <a:buNone/>
              <a:defRPr sz="2900"/>
            </a:lvl2pPr>
            <a:lvl3pPr lvl="2" algn="ctr">
              <a:lnSpc>
                <a:spcPct val="100000"/>
              </a:lnSpc>
              <a:spcBef>
                <a:spcPts val="0"/>
              </a:spcBef>
              <a:spcAft>
                <a:spcPts val="0"/>
              </a:spcAft>
              <a:buSzPts val="2900"/>
              <a:buNone/>
              <a:defRPr sz="2900"/>
            </a:lvl3pPr>
            <a:lvl4pPr lvl="3" algn="ctr">
              <a:lnSpc>
                <a:spcPct val="100000"/>
              </a:lnSpc>
              <a:spcBef>
                <a:spcPts val="0"/>
              </a:spcBef>
              <a:spcAft>
                <a:spcPts val="0"/>
              </a:spcAft>
              <a:buSzPts val="2900"/>
              <a:buNone/>
              <a:defRPr sz="2900"/>
            </a:lvl4pPr>
            <a:lvl5pPr lvl="4" algn="ctr">
              <a:lnSpc>
                <a:spcPct val="100000"/>
              </a:lnSpc>
              <a:spcBef>
                <a:spcPts val="0"/>
              </a:spcBef>
              <a:spcAft>
                <a:spcPts val="0"/>
              </a:spcAft>
              <a:buSzPts val="2900"/>
              <a:buNone/>
              <a:defRPr sz="2900"/>
            </a:lvl5pPr>
            <a:lvl6pPr lvl="5" algn="ctr">
              <a:lnSpc>
                <a:spcPct val="100000"/>
              </a:lnSpc>
              <a:spcBef>
                <a:spcPts val="0"/>
              </a:spcBef>
              <a:spcAft>
                <a:spcPts val="0"/>
              </a:spcAft>
              <a:buSzPts val="2900"/>
              <a:buNone/>
              <a:defRPr sz="2900"/>
            </a:lvl6pPr>
            <a:lvl7pPr lvl="6" algn="ctr">
              <a:lnSpc>
                <a:spcPct val="100000"/>
              </a:lnSpc>
              <a:spcBef>
                <a:spcPts val="0"/>
              </a:spcBef>
              <a:spcAft>
                <a:spcPts val="0"/>
              </a:spcAft>
              <a:buSzPts val="2900"/>
              <a:buNone/>
              <a:defRPr sz="2900"/>
            </a:lvl7pPr>
            <a:lvl8pPr lvl="7" algn="ctr">
              <a:lnSpc>
                <a:spcPct val="100000"/>
              </a:lnSpc>
              <a:spcBef>
                <a:spcPts val="0"/>
              </a:spcBef>
              <a:spcAft>
                <a:spcPts val="0"/>
              </a:spcAft>
              <a:buSzPts val="2900"/>
              <a:buNone/>
              <a:defRPr sz="2900"/>
            </a:lvl8pPr>
            <a:lvl9pPr lvl="8" algn="ctr">
              <a:lnSpc>
                <a:spcPct val="100000"/>
              </a:lnSpc>
              <a:spcBef>
                <a:spcPts val="0"/>
              </a:spcBef>
              <a:spcAft>
                <a:spcPts val="0"/>
              </a:spcAft>
              <a:buSzPts val="2900"/>
              <a:buNone/>
              <a:defRPr sz="2900"/>
            </a:lvl9pPr>
          </a:lstStyle>
          <a:p/>
        </p:txBody>
      </p:sp>
      <p:sp>
        <p:nvSpPr>
          <p:cNvPr id="15" name="Google Shape;15;p66"/>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67"/>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18" name="Google Shape;18;p67"/>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9" name="Google Shape;19;p67"/>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68"/>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2" name="Google Shape;22;p68"/>
          <p:cNvSpPr txBox="1"/>
          <p:nvPr>
            <p:ph idx="1" type="body"/>
          </p:nvPr>
        </p:nvSpPr>
        <p:spPr>
          <a:xfrm>
            <a:off x="25975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3" name="Google Shape;23;p68"/>
          <p:cNvSpPr txBox="1"/>
          <p:nvPr>
            <p:ph idx="2" type="body"/>
          </p:nvPr>
        </p:nvSpPr>
        <p:spPr>
          <a:xfrm>
            <a:off x="402700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4" name="Google Shape;24;p68"/>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9"/>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7" name="Google Shape;27;p69"/>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0"/>
          <p:cNvSpPr txBox="1"/>
          <p:nvPr>
            <p:ph type="title"/>
          </p:nvPr>
        </p:nvSpPr>
        <p:spPr>
          <a:xfrm>
            <a:off x="259750" y="430076"/>
            <a:ext cx="2340000" cy="585000"/>
          </a:xfrm>
          <a:prstGeom prst="rect">
            <a:avLst/>
          </a:prstGeom>
          <a:noFill/>
          <a:ln>
            <a:noFill/>
          </a:ln>
        </p:spPr>
        <p:txBody>
          <a:bodyPr anchorCtr="0" anchor="b" bIns="74375" lIns="74375" spcFirstLastPara="1" rIns="74375" wrap="square" tIns="74375">
            <a:normAutofit/>
          </a:bodyPr>
          <a:lstStyle>
            <a:lvl1pPr lvl="0" algn="l">
              <a:lnSpc>
                <a:spcPct val="100000"/>
              </a:lnSpc>
              <a:spcBef>
                <a:spcPts val="0"/>
              </a:spcBef>
              <a:spcAft>
                <a:spcPts val="0"/>
              </a:spcAft>
              <a:buSzPts val="2000"/>
              <a:buNone/>
              <a:defRPr sz="2000"/>
            </a:lvl1pPr>
            <a:lvl2pPr lvl="1" algn="l">
              <a:lnSpc>
                <a:spcPct val="100000"/>
              </a:lnSpc>
              <a:spcBef>
                <a:spcPts val="0"/>
              </a:spcBef>
              <a:spcAft>
                <a:spcPts val="0"/>
              </a:spcAft>
              <a:buSzPts val="2000"/>
              <a:buNone/>
              <a:defRPr sz="2000"/>
            </a:lvl2pPr>
            <a:lvl3pPr lvl="2" algn="l">
              <a:lnSpc>
                <a:spcPct val="100000"/>
              </a:lnSpc>
              <a:spcBef>
                <a:spcPts val="0"/>
              </a:spcBef>
              <a:spcAft>
                <a:spcPts val="0"/>
              </a:spcAft>
              <a:buSzPts val="2000"/>
              <a:buNone/>
              <a:defRPr sz="2000"/>
            </a:lvl3pPr>
            <a:lvl4pPr lvl="3" algn="l">
              <a:lnSpc>
                <a:spcPct val="100000"/>
              </a:lnSpc>
              <a:spcBef>
                <a:spcPts val="0"/>
              </a:spcBef>
              <a:spcAft>
                <a:spcPts val="0"/>
              </a:spcAft>
              <a:buSzPts val="2000"/>
              <a:buNone/>
              <a:defRPr sz="2000"/>
            </a:lvl4pPr>
            <a:lvl5pPr lvl="4" algn="l">
              <a:lnSpc>
                <a:spcPct val="100000"/>
              </a:lnSpc>
              <a:spcBef>
                <a:spcPts val="0"/>
              </a:spcBef>
              <a:spcAft>
                <a:spcPts val="0"/>
              </a:spcAft>
              <a:buSzPts val="2000"/>
              <a:buNone/>
              <a:defRPr sz="2000"/>
            </a:lvl5pPr>
            <a:lvl6pPr lvl="5" algn="l">
              <a:lnSpc>
                <a:spcPct val="100000"/>
              </a:lnSpc>
              <a:spcBef>
                <a:spcPts val="0"/>
              </a:spcBef>
              <a:spcAft>
                <a:spcPts val="0"/>
              </a:spcAft>
              <a:buSzPts val="2000"/>
              <a:buNone/>
              <a:defRPr sz="2000"/>
            </a:lvl6pPr>
            <a:lvl7pPr lvl="6" algn="l">
              <a:lnSpc>
                <a:spcPct val="100000"/>
              </a:lnSpc>
              <a:spcBef>
                <a:spcPts val="0"/>
              </a:spcBef>
              <a:spcAft>
                <a:spcPts val="0"/>
              </a:spcAft>
              <a:buSzPts val="2000"/>
              <a:buNone/>
              <a:defRPr sz="2000"/>
            </a:lvl7pPr>
            <a:lvl8pPr lvl="7" algn="l">
              <a:lnSpc>
                <a:spcPct val="100000"/>
              </a:lnSpc>
              <a:spcBef>
                <a:spcPts val="0"/>
              </a:spcBef>
              <a:spcAft>
                <a:spcPts val="0"/>
              </a:spcAft>
              <a:buSzPts val="2000"/>
              <a:buNone/>
              <a:defRPr sz="2000"/>
            </a:lvl8pPr>
            <a:lvl9pPr lvl="8" algn="l">
              <a:lnSpc>
                <a:spcPct val="100000"/>
              </a:lnSpc>
              <a:spcBef>
                <a:spcPts val="0"/>
              </a:spcBef>
              <a:spcAft>
                <a:spcPts val="0"/>
              </a:spcAft>
              <a:buSzPts val="2000"/>
              <a:buNone/>
              <a:defRPr sz="2000"/>
            </a:lvl9pPr>
          </a:lstStyle>
          <a:p/>
        </p:txBody>
      </p:sp>
      <p:sp>
        <p:nvSpPr>
          <p:cNvPr id="30" name="Google Shape;30;p70"/>
          <p:cNvSpPr txBox="1"/>
          <p:nvPr>
            <p:ph idx="1" type="body"/>
          </p:nvPr>
        </p:nvSpPr>
        <p:spPr>
          <a:xfrm>
            <a:off x="259750" y="1075653"/>
            <a:ext cx="2340000" cy="2461200"/>
          </a:xfrm>
          <a:prstGeom prst="rect">
            <a:avLst/>
          </a:prstGeom>
          <a:noFill/>
          <a:ln>
            <a:noFill/>
          </a:ln>
        </p:spPr>
        <p:txBody>
          <a:bodyPr anchorCtr="0" anchor="t" bIns="74375" lIns="74375" spcFirstLastPara="1" rIns="74375" wrap="square" tIns="74375">
            <a:normAutofit/>
          </a:bodyPr>
          <a:lstStyle>
            <a:lvl1pPr indent="-292100" lvl="0" marL="457200" algn="l">
              <a:lnSpc>
                <a:spcPct val="115000"/>
              </a:lnSpc>
              <a:spcBef>
                <a:spcPts val="0"/>
              </a:spcBef>
              <a:spcAft>
                <a:spcPts val="0"/>
              </a:spcAft>
              <a:buSzPts val="1000"/>
              <a:buChar char="●"/>
              <a:defRPr sz="10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31" name="Google Shape;31;p70"/>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71"/>
          <p:cNvSpPr txBox="1"/>
          <p:nvPr>
            <p:ph type="title"/>
          </p:nvPr>
        </p:nvSpPr>
        <p:spPr>
          <a:xfrm>
            <a:off x="408542" y="348449"/>
            <a:ext cx="5306400" cy="3166500"/>
          </a:xfrm>
          <a:prstGeom prst="rect">
            <a:avLst/>
          </a:prstGeom>
          <a:noFill/>
          <a:ln>
            <a:noFill/>
          </a:ln>
        </p:spPr>
        <p:txBody>
          <a:bodyPr anchorCtr="0" anchor="ctr" bIns="74375" lIns="74375" spcFirstLastPara="1" rIns="74375" wrap="square" tIns="74375">
            <a:normAutofit/>
          </a:bodyPr>
          <a:lstStyle>
            <a:lvl1pPr lvl="0" algn="l">
              <a:lnSpc>
                <a:spcPct val="100000"/>
              </a:lnSpc>
              <a:spcBef>
                <a:spcPts val="0"/>
              </a:spcBef>
              <a:spcAft>
                <a:spcPts val="0"/>
              </a:spcAft>
              <a:buSzPts val="3900"/>
              <a:buNone/>
              <a:defRPr sz="3900"/>
            </a:lvl1pPr>
            <a:lvl2pPr lvl="1" algn="l">
              <a:lnSpc>
                <a:spcPct val="100000"/>
              </a:lnSpc>
              <a:spcBef>
                <a:spcPts val="0"/>
              </a:spcBef>
              <a:spcAft>
                <a:spcPts val="0"/>
              </a:spcAft>
              <a:buSzPts val="3900"/>
              <a:buNone/>
              <a:defRPr sz="3900"/>
            </a:lvl2pPr>
            <a:lvl3pPr lvl="2" algn="l">
              <a:lnSpc>
                <a:spcPct val="100000"/>
              </a:lnSpc>
              <a:spcBef>
                <a:spcPts val="0"/>
              </a:spcBef>
              <a:spcAft>
                <a:spcPts val="0"/>
              </a:spcAft>
              <a:buSzPts val="3900"/>
              <a:buNone/>
              <a:defRPr sz="3900"/>
            </a:lvl3pPr>
            <a:lvl4pPr lvl="3" algn="l">
              <a:lnSpc>
                <a:spcPct val="100000"/>
              </a:lnSpc>
              <a:spcBef>
                <a:spcPts val="0"/>
              </a:spcBef>
              <a:spcAft>
                <a:spcPts val="0"/>
              </a:spcAft>
              <a:buSzPts val="3900"/>
              <a:buNone/>
              <a:defRPr sz="3900"/>
            </a:lvl4pPr>
            <a:lvl5pPr lvl="4" algn="l">
              <a:lnSpc>
                <a:spcPct val="100000"/>
              </a:lnSpc>
              <a:spcBef>
                <a:spcPts val="0"/>
              </a:spcBef>
              <a:spcAft>
                <a:spcPts val="0"/>
              </a:spcAft>
              <a:buSzPts val="3900"/>
              <a:buNone/>
              <a:defRPr sz="3900"/>
            </a:lvl5pPr>
            <a:lvl6pPr lvl="5" algn="l">
              <a:lnSpc>
                <a:spcPct val="100000"/>
              </a:lnSpc>
              <a:spcBef>
                <a:spcPts val="0"/>
              </a:spcBef>
              <a:spcAft>
                <a:spcPts val="0"/>
              </a:spcAft>
              <a:buSzPts val="3900"/>
              <a:buNone/>
              <a:defRPr sz="3900"/>
            </a:lvl6pPr>
            <a:lvl7pPr lvl="6" algn="l">
              <a:lnSpc>
                <a:spcPct val="100000"/>
              </a:lnSpc>
              <a:spcBef>
                <a:spcPts val="0"/>
              </a:spcBef>
              <a:spcAft>
                <a:spcPts val="0"/>
              </a:spcAft>
              <a:buSzPts val="3900"/>
              <a:buNone/>
              <a:defRPr sz="3900"/>
            </a:lvl7pPr>
            <a:lvl8pPr lvl="7" algn="l">
              <a:lnSpc>
                <a:spcPct val="100000"/>
              </a:lnSpc>
              <a:spcBef>
                <a:spcPts val="0"/>
              </a:spcBef>
              <a:spcAft>
                <a:spcPts val="0"/>
              </a:spcAft>
              <a:buSzPts val="3900"/>
              <a:buNone/>
              <a:defRPr sz="3900"/>
            </a:lvl8pPr>
            <a:lvl9pPr lvl="8" algn="l">
              <a:lnSpc>
                <a:spcPct val="100000"/>
              </a:lnSpc>
              <a:spcBef>
                <a:spcPts val="0"/>
              </a:spcBef>
              <a:spcAft>
                <a:spcPts val="0"/>
              </a:spcAft>
              <a:buSzPts val="3900"/>
              <a:buNone/>
              <a:defRPr sz="3900"/>
            </a:lvl9pPr>
          </a:lstStyle>
          <a:p/>
        </p:txBody>
      </p:sp>
      <p:sp>
        <p:nvSpPr>
          <p:cNvPr id="34" name="Google Shape;34;p71"/>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72"/>
          <p:cNvSpPr/>
          <p:nvPr/>
        </p:nvSpPr>
        <p:spPr>
          <a:xfrm>
            <a:off x="3810000" y="-97"/>
            <a:ext cx="3810000" cy="3981300"/>
          </a:xfrm>
          <a:prstGeom prst="rect">
            <a:avLst/>
          </a:prstGeom>
          <a:solidFill>
            <a:schemeClr val="lt2"/>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 name="Google Shape;37;p72"/>
          <p:cNvSpPr txBox="1"/>
          <p:nvPr>
            <p:ph type="title"/>
          </p:nvPr>
        </p:nvSpPr>
        <p:spPr>
          <a:xfrm>
            <a:off x="221250" y="954569"/>
            <a:ext cx="3371100" cy="11475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3400"/>
              <a:buNone/>
              <a:defRPr sz="3400"/>
            </a:lvl1pPr>
            <a:lvl2pPr lvl="1" algn="ctr">
              <a:lnSpc>
                <a:spcPct val="100000"/>
              </a:lnSpc>
              <a:spcBef>
                <a:spcPts val="0"/>
              </a:spcBef>
              <a:spcAft>
                <a:spcPts val="0"/>
              </a:spcAft>
              <a:buSzPts val="3400"/>
              <a:buNone/>
              <a:defRPr sz="3400"/>
            </a:lvl2pPr>
            <a:lvl3pPr lvl="2" algn="ctr">
              <a:lnSpc>
                <a:spcPct val="100000"/>
              </a:lnSpc>
              <a:spcBef>
                <a:spcPts val="0"/>
              </a:spcBef>
              <a:spcAft>
                <a:spcPts val="0"/>
              </a:spcAft>
              <a:buSzPts val="3400"/>
              <a:buNone/>
              <a:defRPr sz="3400"/>
            </a:lvl3pPr>
            <a:lvl4pPr lvl="3" algn="ctr">
              <a:lnSpc>
                <a:spcPct val="100000"/>
              </a:lnSpc>
              <a:spcBef>
                <a:spcPts val="0"/>
              </a:spcBef>
              <a:spcAft>
                <a:spcPts val="0"/>
              </a:spcAft>
              <a:buSzPts val="3400"/>
              <a:buNone/>
              <a:defRPr sz="3400"/>
            </a:lvl4pPr>
            <a:lvl5pPr lvl="4" algn="ctr">
              <a:lnSpc>
                <a:spcPct val="100000"/>
              </a:lnSpc>
              <a:spcBef>
                <a:spcPts val="0"/>
              </a:spcBef>
              <a:spcAft>
                <a:spcPts val="0"/>
              </a:spcAft>
              <a:buSzPts val="3400"/>
              <a:buNone/>
              <a:defRPr sz="3400"/>
            </a:lvl5pPr>
            <a:lvl6pPr lvl="5" algn="ctr">
              <a:lnSpc>
                <a:spcPct val="100000"/>
              </a:lnSpc>
              <a:spcBef>
                <a:spcPts val="0"/>
              </a:spcBef>
              <a:spcAft>
                <a:spcPts val="0"/>
              </a:spcAft>
              <a:buSzPts val="3400"/>
              <a:buNone/>
              <a:defRPr sz="3400"/>
            </a:lvl6pPr>
            <a:lvl7pPr lvl="6" algn="ctr">
              <a:lnSpc>
                <a:spcPct val="100000"/>
              </a:lnSpc>
              <a:spcBef>
                <a:spcPts val="0"/>
              </a:spcBef>
              <a:spcAft>
                <a:spcPts val="0"/>
              </a:spcAft>
              <a:buSzPts val="3400"/>
              <a:buNone/>
              <a:defRPr sz="3400"/>
            </a:lvl7pPr>
            <a:lvl8pPr lvl="7" algn="ctr">
              <a:lnSpc>
                <a:spcPct val="100000"/>
              </a:lnSpc>
              <a:spcBef>
                <a:spcPts val="0"/>
              </a:spcBef>
              <a:spcAft>
                <a:spcPts val="0"/>
              </a:spcAft>
              <a:buSzPts val="3400"/>
              <a:buNone/>
              <a:defRPr sz="3400"/>
            </a:lvl8pPr>
            <a:lvl9pPr lvl="8" algn="ctr">
              <a:lnSpc>
                <a:spcPct val="100000"/>
              </a:lnSpc>
              <a:spcBef>
                <a:spcPts val="0"/>
              </a:spcBef>
              <a:spcAft>
                <a:spcPts val="0"/>
              </a:spcAft>
              <a:buSzPts val="3400"/>
              <a:buNone/>
              <a:defRPr sz="3400"/>
            </a:lvl9pPr>
          </a:lstStyle>
          <a:p/>
        </p:txBody>
      </p:sp>
      <p:sp>
        <p:nvSpPr>
          <p:cNvPr id="38" name="Google Shape;38;p72"/>
          <p:cNvSpPr txBox="1"/>
          <p:nvPr>
            <p:ph idx="1" type="subTitle"/>
          </p:nvPr>
        </p:nvSpPr>
        <p:spPr>
          <a:xfrm>
            <a:off x="221250" y="2169788"/>
            <a:ext cx="3371100" cy="9561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1700"/>
              <a:buNone/>
              <a:defRPr sz="1700"/>
            </a:lvl1pPr>
            <a:lvl2pPr lvl="1" algn="ctr">
              <a:lnSpc>
                <a:spcPct val="100000"/>
              </a:lnSpc>
              <a:spcBef>
                <a:spcPts val="0"/>
              </a:spcBef>
              <a:spcAft>
                <a:spcPts val="0"/>
              </a:spcAft>
              <a:buSzPts val="1700"/>
              <a:buNone/>
              <a:defRPr sz="1700"/>
            </a:lvl2pPr>
            <a:lvl3pPr lvl="2" algn="ctr">
              <a:lnSpc>
                <a:spcPct val="100000"/>
              </a:lnSpc>
              <a:spcBef>
                <a:spcPts val="0"/>
              </a:spcBef>
              <a:spcAft>
                <a:spcPts val="0"/>
              </a:spcAft>
              <a:buSzPts val="1700"/>
              <a:buNone/>
              <a:defRPr sz="1700"/>
            </a:lvl3pPr>
            <a:lvl4pPr lvl="3" algn="ctr">
              <a:lnSpc>
                <a:spcPct val="100000"/>
              </a:lnSpc>
              <a:spcBef>
                <a:spcPts val="0"/>
              </a:spcBef>
              <a:spcAft>
                <a:spcPts val="0"/>
              </a:spcAft>
              <a:buSzPts val="1700"/>
              <a:buNone/>
              <a:defRPr sz="1700"/>
            </a:lvl4pPr>
            <a:lvl5pPr lvl="4" algn="ctr">
              <a:lnSpc>
                <a:spcPct val="100000"/>
              </a:lnSpc>
              <a:spcBef>
                <a:spcPts val="0"/>
              </a:spcBef>
              <a:spcAft>
                <a:spcPts val="0"/>
              </a:spcAft>
              <a:buSzPts val="1700"/>
              <a:buNone/>
              <a:defRPr sz="1700"/>
            </a:lvl5pPr>
            <a:lvl6pPr lvl="5" algn="ctr">
              <a:lnSpc>
                <a:spcPct val="100000"/>
              </a:lnSpc>
              <a:spcBef>
                <a:spcPts val="0"/>
              </a:spcBef>
              <a:spcAft>
                <a:spcPts val="0"/>
              </a:spcAft>
              <a:buSzPts val="1700"/>
              <a:buNone/>
              <a:defRPr sz="1700"/>
            </a:lvl6pPr>
            <a:lvl7pPr lvl="6" algn="ctr">
              <a:lnSpc>
                <a:spcPct val="100000"/>
              </a:lnSpc>
              <a:spcBef>
                <a:spcPts val="0"/>
              </a:spcBef>
              <a:spcAft>
                <a:spcPts val="0"/>
              </a:spcAft>
              <a:buSzPts val="1700"/>
              <a:buNone/>
              <a:defRPr sz="1700"/>
            </a:lvl7pPr>
            <a:lvl8pPr lvl="7" algn="ctr">
              <a:lnSpc>
                <a:spcPct val="100000"/>
              </a:lnSpc>
              <a:spcBef>
                <a:spcPts val="0"/>
              </a:spcBef>
              <a:spcAft>
                <a:spcPts val="0"/>
              </a:spcAft>
              <a:buSzPts val="1700"/>
              <a:buNone/>
              <a:defRPr sz="1700"/>
            </a:lvl8pPr>
            <a:lvl9pPr lvl="8" algn="ctr">
              <a:lnSpc>
                <a:spcPct val="100000"/>
              </a:lnSpc>
              <a:spcBef>
                <a:spcPts val="0"/>
              </a:spcBef>
              <a:spcAft>
                <a:spcPts val="0"/>
              </a:spcAft>
              <a:buSzPts val="1700"/>
              <a:buNone/>
              <a:defRPr sz="1700"/>
            </a:lvl9pPr>
          </a:lstStyle>
          <a:p/>
        </p:txBody>
      </p:sp>
      <p:sp>
        <p:nvSpPr>
          <p:cNvPr id="39" name="Google Shape;39;p72"/>
          <p:cNvSpPr txBox="1"/>
          <p:nvPr>
            <p:ph idx="2" type="body"/>
          </p:nvPr>
        </p:nvSpPr>
        <p:spPr>
          <a:xfrm>
            <a:off x="4116250" y="560488"/>
            <a:ext cx="3197400" cy="2860200"/>
          </a:xfrm>
          <a:prstGeom prst="rect">
            <a:avLst/>
          </a:prstGeom>
          <a:noFill/>
          <a:ln>
            <a:noFill/>
          </a:ln>
        </p:spPr>
        <p:txBody>
          <a:bodyPr anchorCtr="0" anchor="ctr"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40" name="Google Shape;40;p72"/>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73"/>
          <p:cNvSpPr txBox="1"/>
          <p:nvPr>
            <p:ph idx="1" type="body"/>
          </p:nvPr>
        </p:nvSpPr>
        <p:spPr>
          <a:xfrm>
            <a:off x="259750" y="3274778"/>
            <a:ext cx="4998900" cy="468300"/>
          </a:xfrm>
          <a:prstGeom prst="rect">
            <a:avLst/>
          </a:prstGeom>
          <a:noFill/>
          <a:ln>
            <a:noFill/>
          </a:ln>
        </p:spPr>
        <p:txBody>
          <a:bodyPr anchorCtr="0" anchor="ctr" bIns="74375" lIns="74375" spcFirstLastPara="1" rIns="74375" wrap="square" tIns="74375">
            <a:normAutofit/>
          </a:bodyPr>
          <a:lstStyle>
            <a:lvl1pPr indent="-228600" lvl="0" marL="457200" algn="l">
              <a:lnSpc>
                <a:spcPct val="100000"/>
              </a:lnSpc>
              <a:spcBef>
                <a:spcPts val="0"/>
              </a:spcBef>
              <a:spcAft>
                <a:spcPts val="0"/>
              </a:spcAft>
              <a:buSzPts val="1500"/>
              <a:buNone/>
              <a:defRPr/>
            </a:lvl1pPr>
          </a:lstStyle>
          <a:p/>
        </p:txBody>
      </p:sp>
      <p:sp>
        <p:nvSpPr>
          <p:cNvPr id="43" name="Google Shape;43;p73"/>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64"/>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9pPr>
          </a:lstStyle>
          <a:p/>
        </p:txBody>
      </p:sp>
      <p:sp>
        <p:nvSpPr>
          <p:cNvPr id="7" name="Google Shape;7;p64"/>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marR="0" rtl="0" algn="l">
              <a:lnSpc>
                <a:spcPct val="115000"/>
              </a:lnSpc>
              <a:spcBef>
                <a:spcPts val="0"/>
              </a:spcBef>
              <a:spcAft>
                <a:spcPts val="0"/>
              </a:spcAft>
              <a:buClr>
                <a:schemeClr val="dk2"/>
              </a:buClr>
              <a:buSzPts val="1500"/>
              <a:buFont typeface="Arial"/>
              <a:buChar char="●"/>
              <a:defRPr b="0" i="0" sz="1500" u="none" cap="none" strike="noStrike">
                <a:solidFill>
                  <a:schemeClr val="dk2"/>
                </a:solidFill>
                <a:latin typeface="Arial"/>
                <a:ea typeface="Arial"/>
                <a:cs typeface="Arial"/>
                <a:sym typeface="Arial"/>
              </a:defRPr>
            </a:lvl1pPr>
            <a:lvl2pPr indent="-298450" lvl="1" marL="914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2pPr>
            <a:lvl3pPr indent="-298450" lvl="2" marL="1371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3pPr>
            <a:lvl4pPr indent="-298450" lvl="3" marL="1828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298450" lvl="5" marL="27432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6pPr>
            <a:lvl7pPr indent="-298450" lvl="6" marL="3200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7pPr>
            <a:lvl8pPr indent="-298450" lvl="7" marL="3657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8pPr>
            <a:lvl9pPr indent="-298450" lvl="8" marL="4114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9pPr>
          </a:lstStyle>
          <a:p/>
        </p:txBody>
      </p:sp>
      <p:sp>
        <p:nvSpPr>
          <p:cNvPr id="8" name="Google Shape;8;p6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hyperlink" Target="https://tinyurl.com/openedrec" TargetMode="External"/><Relationship Id="rId4" Type="http://schemas.openxmlformats.org/officeDocument/2006/relationships/image" Target="../media/image5.png"/><Relationship Id="rId5"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zenodo.org/doi/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hyperlink" Target="https://sdgs.un.org/goals/goal4" TargetMode="External"/><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zenodo.org/doi/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1.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1.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1.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1.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1.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1.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1.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1.png"/></Relationships>
</file>

<file path=ppt/slides/_rels/slide64.xml.rels><?xml version="1.0" encoding="UTF-8" standalone="yes"?><Relationships xmlns="http://schemas.openxmlformats.org/package/2006/relationships"><Relationship Id="rId11" Type="http://schemas.openxmlformats.org/officeDocument/2006/relationships/hyperlink" Target="https://sparceurope.org/what-we-do/open-education/europeannetwork-openeducation-librarians/" TargetMode="External"/><Relationship Id="rId10" Type="http://schemas.openxmlformats.org/officeDocument/2006/relationships/hyperlink" Target="https://sparceurope.org/" TargetMode="External"/><Relationship Id="rId13" Type="http://schemas.openxmlformats.org/officeDocument/2006/relationships/hyperlink" Target="https://creativecommons.org/licenses/by/4.0/" TargetMode="External"/><Relationship Id="rId12" Type="http://schemas.openxmlformats.org/officeDocument/2006/relationships/hyperlink" Target="https://sparceurope.org/what-we-do/open-education/europeannetwork-openeducation-librarians/" TargetMode="External"/><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5.png"/><Relationship Id="rId4" Type="http://schemas.openxmlformats.org/officeDocument/2006/relationships/image" Target="../media/image1.png"/><Relationship Id="rId9" Type="http://schemas.openxmlformats.org/officeDocument/2006/relationships/hyperlink" Target="https://sparceurope.org/" TargetMode="External"/><Relationship Id="rId15" Type="http://schemas.openxmlformats.org/officeDocument/2006/relationships/hyperlink" Target="https://creativecommons.org/licenses/by/4.0/" TargetMode="External"/><Relationship Id="rId14" Type="http://schemas.openxmlformats.org/officeDocument/2006/relationships/hyperlink" Target="https://creativecommons.org/licenses/by/4.0/" TargetMode="External"/><Relationship Id="rId16" Type="http://schemas.openxmlformats.org/officeDocument/2006/relationships/hyperlink" Target="https://creativecommons.org/licenses/by/4.0/" TargetMode="External"/><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hyperlink" Target="https://doi.org/10.5281/zenodo.5568482" TargetMode="External"/><Relationship Id="rId8" Type="http://schemas.openxmlformats.org/officeDocument/2006/relationships/hyperlink" Target="https://doi.org/10.5281/zenodo.5568482"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p1"/>
          <p:cNvSpPr txBox="1"/>
          <p:nvPr/>
        </p:nvSpPr>
        <p:spPr>
          <a:xfrm>
            <a:off x="3733157" y="340450"/>
            <a:ext cx="33033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AN ENOEL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TOOLKIT </a:t>
            </a:r>
            <a:endParaRPr b="1" i="0" sz="3700" u="none" cap="none" strike="noStrike">
              <a:solidFill>
                <a:srgbClr val="004993"/>
              </a:solidFill>
              <a:latin typeface="Open Sans"/>
              <a:ea typeface="Open Sans"/>
              <a:cs typeface="Open Sans"/>
              <a:sym typeface="Open Sans"/>
            </a:endParaRPr>
          </a:p>
        </p:txBody>
      </p:sp>
      <p:sp>
        <p:nvSpPr>
          <p:cNvPr id="55" name="Google Shape;55;p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56" name="Google Shape;56;p1"/>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57" name="Google Shape;57;p1"/>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58" name="Google Shape;58;p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 name="Google Shape;59;p1"/>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60" name="Google Shape;60;p1"/>
          <p:cNvSpPr txBox="1"/>
          <p:nvPr/>
        </p:nvSpPr>
        <p:spPr>
          <a:xfrm>
            <a:off x="322900" y="2433300"/>
            <a:ext cx="6988500" cy="796800"/>
          </a:xfrm>
          <a:prstGeom prst="rect">
            <a:avLst/>
          </a:prstGeom>
          <a:noFill/>
          <a:ln>
            <a:noFill/>
          </a:ln>
        </p:spPr>
        <p:txBody>
          <a:bodyPr anchorCtr="0" anchor="t" bIns="74375" lIns="74375" spcFirstLastPara="1" rIns="74375" wrap="square" tIns="74375">
            <a:spAutoFit/>
          </a:bodyPr>
          <a:lstStyle/>
          <a:p>
            <a:pPr indent="0" lvl="0" marL="0" rtl="0" algn="ctr">
              <a:spcBef>
                <a:spcPts val="0"/>
              </a:spcBef>
              <a:spcAft>
                <a:spcPts val="0"/>
              </a:spcAft>
              <a:buClr>
                <a:schemeClr val="dk1"/>
              </a:buClr>
              <a:buSzPts val="1100"/>
              <a:buFont typeface="Arial"/>
              <a:buNone/>
            </a:pPr>
            <a:r>
              <a:rPr b="1" lang="en" sz="2100">
                <a:solidFill>
                  <a:srgbClr val="004993"/>
                </a:solidFill>
                <a:latin typeface="Open Sans"/>
                <a:ea typeface="Open Sans"/>
                <a:cs typeface="Open Sans"/>
                <a:sym typeface="Open Sans"/>
              </a:rPr>
              <a:t>Bruk malene våre til å fremme </a:t>
            </a:r>
            <a:endParaRPr b="1" sz="2100">
              <a:solidFill>
                <a:srgbClr val="004993"/>
              </a:solidFill>
              <a:latin typeface="Open Sans"/>
              <a:ea typeface="Open Sans"/>
              <a:cs typeface="Open Sans"/>
              <a:sym typeface="Open Sans"/>
            </a:endParaRPr>
          </a:p>
          <a:p>
            <a:pPr indent="0" lvl="0" marL="0" rtl="0" algn="ctr">
              <a:spcBef>
                <a:spcPts val="0"/>
              </a:spcBef>
              <a:spcAft>
                <a:spcPts val="0"/>
              </a:spcAft>
              <a:buClr>
                <a:schemeClr val="dk1"/>
              </a:buClr>
              <a:buSzPts val="1100"/>
              <a:buFont typeface="Arial"/>
              <a:buNone/>
            </a:pPr>
            <a:r>
              <a:rPr b="1" lang="en" sz="2100">
                <a:solidFill>
                  <a:srgbClr val="004993"/>
                </a:solidFill>
                <a:latin typeface="Open Sans"/>
                <a:ea typeface="Open Sans"/>
                <a:cs typeface="Open Sans"/>
                <a:sym typeface="Open Sans"/>
              </a:rPr>
              <a:t>åpen utdanning</a:t>
            </a:r>
            <a:endParaRPr b="1" sz="2100">
              <a:solidFill>
                <a:srgbClr val="004993"/>
              </a:solidFill>
              <a:latin typeface="Open Sans"/>
              <a:ea typeface="Open Sans"/>
              <a:cs typeface="Open Sans"/>
              <a:sym typeface="Open Sans"/>
            </a:endParaRPr>
          </a:p>
        </p:txBody>
      </p:sp>
      <p:pic>
        <p:nvPicPr>
          <p:cNvPr id="61" name="Google Shape;61;p1"/>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62" name="Google Shape;62;p1"/>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1" name="Shape 151"/>
        <p:cNvGrpSpPr/>
        <p:nvPr/>
      </p:nvGrpSpPr>
      <p:grpSpPr>
        <a:xfrm>
          <a:off x="0" y="0"/>
          <a:ext cx="0" cy="0"/>
          <a:chOff x="0" y="0"/>
          <a:chExt cx="0" cy="0"/>
        </a:xfrm>
      </p:grpSpPr>
      <p:sp>
        <p:nvSpPr>
          <p:cNvPr id="152" name="Google Shape;152;p10"/>
          <p:cNvSpPr txBox="1"/>
          <p:nvPr/>
        </p:nvSpPr>
        <p:spPr>
          <a:xfrm>
            <a:off x="1907850" y="318675"/>
            <a:ext cx="5150100" cy="950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300"/>
              <a:buFont typeface="Arial"/>
              <a:buNone/>
            </a:pPr>
            <a:r>
              <a:rPr b="1" lang="en" sz="2600">
                <a:solidFill>
                  <a:srgbClr val="004993"/>
                </a:solidFill>
                <a:latin typeface="Open Sans"/>
                <a:ea typeface="Open Sans"/>
                <a:cs typeface="Open Sans"/>
                <a:sym typeface="Open Sans"/>
              </a:rPr>
              <a:t>Åpne utdanningsressurser (OER) skal være:</a:t>
            </a:r>
            <a:endParaRPr b="1" i="0" sz="5300" u="none" cap="none" strike="noStrike">
              <a:solidFill>
                <a:srgbClr val="004993"/>
              </a:solidFill>
              <a:latin typeface="Open Sans"/>
              <a:ea typeface="Open Sans"/>
              <a:cs typeface="Open Sans"/>
              <a:sym typeface="Open Sans"/>
            </a:endParaRPr>
          </a:p>
        </p:txBody>
      </p:sp>
      <p:sp>
        <p:nvSpPr>
          <p:cNvPr id="153" name="Google Shape;153;p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54" name="Google Shape;154;p10"/>
          <p:cNvSpPr txBox="1"/>
          <p:nvPr/>
        </p:nvSpPr>
        <p:spPr>
          <a:xfrm>
            <a:off x="1907850" y="1512150"/>
            <a:ext cx="4972800" cy="1335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400"/>
              <a:buFont typeface="Arial"/>
              <a:buNone/>
            </a:pPr>
            <a:r>
              <a:rPr lang="en" sz="1600">
                <a:solidFill>
                  <a:srgbClr val="004993"/>
                </a:solidFill>
                <a:latin typeface="Open Sans"/>
                <a:ea typeface="Open Sans"/>
                <a:cs typeface="Open Sans"/>
                <a:sym typeface="Open Sans"/>
              </a:rPr>
              <a:t>"tilgjengelige når som helst og hvor som helst for alle, inkludert personer med nedsatt funksjonsevne og personer som kommer fra marginaliserte eller vanskeligstilte grupper."</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300" u="none" cap="none" strike="noStrike">
              <a:solidFill>
                <a:srgbClr val="000000"/>
              </a:solidFill>
              <a:latin typeface="Arial"/>
              <a:ea typeface="Arial"/>
              <a:cs typeface="Arial"/>
              <a:sym typeface="Arial"/>
            </a:endParaRPr>
          </a:p>
        </p:txBody>
      </p:sp>
      <p:sp>
        <p:nvSpPr>
          <p:cNvPr id="155" name="Google Shape;155;p10"/>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56" name="Google Shape;156;p10"/>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sng" cap="none" strike="noStrike">
                <a:solidFill>
                  <a:schemeClr val="hlink"/>
                </a:solidFill>
                <a:latin typeface="Open Sans"/>
                <a:ea typeface="Open Sans"/>
                <a:cs typeface="Open Sans"/>
                <a:sym typeface="Open Sans"/>
                <a:hlinkClick r:id="rId3"/>
              </a:rPr>
              <a:t>https://tinyurl.com/openedrec</a:t>
            </a:r>
            <a:r>
              <a:rPr b="0" i="0" lang="en"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pic>
        <p:nvPicPr>
          <p:cNvPr id="157" name="Google Shape;157;p10"/>
          <p:cNvPicPr preferRelativeResize="0"/>
          <p:nvPr/>
        </p:nvPicPr>
        <p:blipFill rotWithShape="1">
          <a:blip r:embed="rId4">
            <a:alphaModFix/>
          </a:blip>
          <a:srcRect b="0" l="0" r="0" t="0"/>
          <a:stretch/>
        </p:blipFill>
        <p:spPr>
          <a:xfrm>
            <a:off x="257506" y="267025"/>
            <a:ext cx="1341996" cy="1018801"/>
          </a:xfrm>
          <a:prstGeom prst="rect">
            <a:avLst/>
          </a:prstGeom>
          <a:noFill/>
          <a:ln>
            <a:noFill/>
          </a:ln>
        </p:spPr>
      </p:pic>
      <p:sp>
        <p:nvSpPr>
          <p:cNvPr id="158" name="Google Shape;158;p10"/>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59" name="Google Shape;159;p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60" name="Google Shape;160;p10"/>
          <p:cNvPicPr preferRelativeResize="0"/>
          <p:nvPr/>
        </p:nvPicPr>
        <p:blipFill rotWithShape="1">
          <a:blip r:embed="rId5">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4" name="Shape 164"/>
        <p:cNvGrpSpPr/>
        <p:nvPr/>
      </p:nvGrpSpPr>
      <p:grpSpPr>
        <a:xfrm>
          <a:off x="0" y="0"/>
          <a:ext cx="0" cy="0"/>
          <a:chOff x="0" y="0"/>
          <a:chExt cx="0" cy="0"/>
        </a:xfrm>
      </p:grpSpPr>
      <p:sp>
        <p:nvSpPr>
          <p:cNvPr id="165" name="Google Shape;165;p11"/>
          <p:cNvSpPr txBox="1"/>
          <p:nvPr/>
        </p:nvSpPr>
        <p:spPr>
          <a:xfrm>
            <a:off x="1908000" y="333975"/>
            <a:ext cx="4912500" cy="950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300"/>
              <a:buFont typeface="Arial"/>
              <a:buNone/>
            </a:pPr>
            <a:r>
              <a:rPr b="1" lang="en" sz="2600">
                <a:solidFill>
                  <a:srgbClr val="004993"/>
                </a:solidFill>
                <a:latin typeface="Open Sans"/>
                <a:ea typeface="Open Sans"/>
                <a:cs typeface="Open Sans"/>
                <a:sym typeface="Open Sans"/>
              </a:rPr>
              <a:t>Åpne utdanningsressurser (OER) kan:</a:t>
            </a:r>
            <a:endParaRPr b="1" i="0" sz="5300" u="none" cap="none" strike="noStrike">
              <a:solidFill>
                <a:srgbClr val="004993"/>
              </a:solidFill>
              <a:latin typeface="Open Sans"/>
              <a:ea typeface="Open Sans"/>
              <a:cs typeface="Open Sans"/>
              <a:sym typeface="Open Sans"/>
            </a:endParaRPr>
          </a:p>
        </p:txBody>
      </p:sp>
      <p:sp>
        <p:nvSpPr>
          <p:cNvPr id="166" name="Google Shape;166;p1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67" name="Google Shape;167;p11"/>
          <p:cNvSpPr txBox="1"/>
          <p:nvPr/>
        </p:nvSpPr>
        <p:spPr>
          <a:xfrm>
            <a:off x="1908000" y="1485823"/>
            <a:ext cx="4743300" cy="14985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300"/>
              <a:buFont typeface="Arial"/>
              <a:buNone/>
            </a:pPr>
            <a:r>
              <a:rPr lang="en" sz="1600">
                <a:solidFill>
                  <a:srgbClr val="004993"/>
                </a:solidFill>
                <a:latin typeface="Open Sans"/>
                <a:ea typeface="Open Sans"/>
                <a:cs typeface="Open Sans"/>
                <a:sym typeface="Open Sans"/>
              </a:rPr>
              <a:t>"bidra til å møte behovene til den enkelte elev, effektivt fremme likestilling og stimulere til innovative pedagogiske, didaktiske og metodiske tilnærminger."</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400" u="none" cap="none" strike="noStrike">
              <a:solidFill>
                <a:srgbClr val="000000"/>
              </a:solidFill>
              <a:latin typeface="Arial"/>
              <a:ea typeface="Arial"/>
              <a:cs typeface="Arial"/>
              <a:sym typeface="Arial"/>
            </a:endParaRPr>
          </a:p>
        </p:txBody>
      </p:sp>
      <p:pic>
        <p:nvPicPr>
          <p:cNvPr id="168" name="Google Shape;168;p11"/>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69" name="Google Shape;169;p11"/>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70" name="Google Shape;170;p1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71" name="Google Shape;171;p11"/>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72" name="Google Shape;172;p11"/>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73" name="Google Shape;173;p11"/>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sng" cap="none" strike="noStrike">
                <a:solidFill>
                  <a:schemeClr val="hlink"/>
                </a:solidFill>
                <a:latin typeface="Open Sans"/>
                <a:ea typeface="Open Sans"/>
                <a:cs typeface="Open Sans"/>
                <a:sym typeface="Open Sans"/>
                <a:hlinkClick r:id="rId5"/>
              </a:rPr>
              <a:t>https://tinyurl.com/openedrec</a:t>
            </a:r>
            <a:r>
              <a:rPr b="0" i="0" lang="en"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7" name="Shape 177"/>
        <p:cNvGrpSpPr/>
        <p:nvPr/>
      </p:nvGrpSpPr>
      <p:grpSpPr>
        <a:xfrm>
          <a:off x="0" y="0"/>
          <a:ext cx="0" cy="0"/>
          <a:chOff x="0" y="0"/>
          <a:chExt cx="0" cy="0"/>
        </a:xfrm>
      </p:grpSpPr>
      <p:sp>
        <p:nvSpPr>
          <p:cNvPr id="178" name="Google Shape;178;p12"/>
          <p:cNvSpPr txBox="1"/>
          <p:nvPr/>
        </p:nvSpPr>
        <p:spPr>
          <a:xfrm>
            <a:off x="1724599" y="128600"/>
            <a:ext cx="5029500" cy="1158600"/>
          </a:xfrm>
          <a:prstGeom prst="rect">
            <a:avLst/>
          </a:prstGeom>
          <a:noFill/>
          <a:ln>
            <a:noFill/>
          </a:ln>
        </p:spPr>
        <p:txBody>
          <a:bodyPr anchorCtr="0" anchor="t" bIns="74375" lIns="74375" spcFirstLastPara="1" rIns="74375" wrap="square" tIns="74375">
            <a:spAutoFit/>
          </a:bodyPr>
          <a:lstStyle/>
          <a:p>
            <a:pPr indent="0" lvl="0" marL="0" marR="0" rtl="0" algn="l">
              <a:lnSpc>
                <a:spcPct val="91000"/>
              </a:lnSpc>
              <a:spcBef>
                <a:spcPts val="3100"/>
              </a:spcBef>
              <a:spcAft>
                <a:spcPts val="3100"/>
              </a:spcAft>
              <a:buClr>
                <a:srgbClr val="000000"/>
              </a:buClr>
              <a:buSzPts val="1500"/>
              <a:buFont typeface="Arial"/>
              <a:buNone/>
            </a:pPr>
            <a:r>
              <a:rPr b="1" lang="en" sz="1800">
                <a:solidFill>
                  <a:srgbClr val="004993"/>
                </a:solidFill>
                <a:latin typeface="Open Sans"/>
                <a:ea typeface="Open Sans"/>
                <a:cs typeface="Open Sans"/>
                <a:sym typeface="Open Sans"/>
              </a:rPr>
              <a:t>Åpen utdanning </a:t>
            </a:r>
            <a:r>
              <a:rPr b="1" lang="en" sz="1800">
                <a:solidFill>
                  <a:srgbClr val="45BEDF"/>
                </a:solidFill>
                <a:latin typeface="Open Sans"/>
                <a:ea typeface="Open Sans"/>
                <a:cs typeface="Open Sans"/>
                <a:sym typeface="Open Sans"/>
              </a:rPr>
              <a:t>=</a:t>
            </a:r>
            <a:r>
              <a:rPr b="1" lang="en" sz="1800">
                <a:solidFill>
                  <a:srgbClr val="004993"/>
                </a:solidFill>
                <a:latin typeface="Open Sans"/>
                <a:ea typeface="Open Sans"/>
                <a:cs typeface="Open Sans"/>
                <a:sym typeface="Open Sans"/>
              </a:rPr>
              <a:t> OER </a:t>
            </a:r>
            <a:r>
              <a:rPr b="1" lang="en" sz="1800">
                <a:solidFill>
                  <a:srgbClr val="45BEDF"/>
                </a:solidFill>
                <a:latin typeface="Open Sans"/>
                <a:ea typeface="Open Sans"/>
                <a:cs typeface="Open Sans"/>
                <a:sym typeface="Open Sans"/>
              </a:rPr>
              <a:t>+</a:t>
            </a:r>
            <a:r>
              <a:rPr b="1" lang="en" sz="1800">
                <a:solidFill>
                  <a:srgbClr val="004993"/>
                </a:solidFill>
                <a:latin typeface="Open Sans"/>
                <a:ea typeface="Open Sans"/>
                <a:cs typeface="Open Sans"/>
                <a:sym typeface="Open Sans"/>
              </a:rPr>
              <a:t> egnede pedagogiske metoder </a:t>
            </a:r>
            <a:r>
              <a:rPr b="1" lang="en" sz="1800">
                <a:solidFill>
                  <a:srgbClr val="45BEDF"/>
                </a:solidFill>
                <a:latin typeface="Open Sans"/>
                <a:ea typeface="Open Sans"/>
                <a:cs typeface="Open Sans"/>
                <a:sym typeface="Open Sans"/>
              </a:rPr>
              <a:t>+</a:t>
            </a:r>
            <a:r>
              <a:rPr b="1" lang="en" sz="1800">
                <a:solidFill>
                  <a:srgbClr val="004993"/>
                </a:solidFill>
                <a:latin typeface="Open Sans"/>
                <a:ea typeface="Open Sans"/>
                <a:cs typeface="Open Sans"/>
                <a:sym typeface="Open Sans"/>
              </a:rPr>
              <a:t> godt utformede læringsmål </a:t>
            </a:r>
            <a:r>
              <a:rPr b="1" lang="en" sz="1800">
                <a:solidFill>
                  <a:srgbClr val="45BEDF"/>
                </a:solidFill>
                <a:latin typeface="Open Sans"/>
                <a:ea typeface="Open Sans"/>
                <a:cs typeface="Open Sans"/>
                <a:sym typeface="Open Sans"/>
              </a:rPr>
              <a:t>+</a:t>
            </a:r>
            <a:r>
              <a:rPr b="1" lang="en" sz="1800">
                <a:solidFill>
                  <a:srgbClr val="004993"/>
                </a:solidFill>
                <a:latin typeface="Open Sans"/>
                <a:ea typeface="Open Sans"/>
                <a:cs typeface="Open Sans"/>
                <a:sym typeface="Open Sans"/>
              </a:rPr>
              <a:t> mangfold av læringsaktiviteter </a:t>
            </a:r>
            <a:r>
              <a:rPr b="1" lang="en" sz="1800">
                <a:solidFill>
                  <a:srgbClr val="45BEDF"/>
                </a:solidFill>
                <a:latin typeface="Open Sans"/>
                <a:ea typeface="Open Sans"/>
                <a:cs typeface="Open Sans"/>
                <a:sym typeface="Open Sans"/>
              </a:rPr>
              <a:t>=</a:t>
            </a:r>
            <a:endParaRPr b="1" i="0" sz="1800" u="none" cap="none" strike="noStrike">
              <a:solidFill>
                <a:srgbClr val="45BEDF"/>
              </a:solidFill>
              <a:latin typeface="Open Sans"/>
              <a:ea typeface="Open Sans"/>
              <a:cs typeface="Open Sans"/>
              <a:sym typeface="Open Sans"/>
            </a:endParaRPr>
          </a:p>
        </p:txBody>
      </p:sp>
      <p:sp>
        <p:nvSpPr>
          <p:cNvPr id="179" name="Google Shape;179;p1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80" name="Google Shape;180;p12"/>
          <p:cNvSpPr txBox="1"/>
          <p:nvPr/>
        </p:nvSpPr>
        <p:spPr>
          <a:xfrm>
            <a:off x="1755600" y="1459338"/>
            <a:ext cx="5511900" cy="11778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200"/>
              <a:buFont typeface="Arial"/>
              <a:buNone/>
            </a:pPr>
            <a:r>
              <a:rPr lang="en" sz="1500">
                <a:solidFill>
                  <a:srgbClr val="004993"/>
                </a:solidFill>
                <a:latin typeface="Open Sans"/>
                <a:ea typeface="Open Sans"/>
                <a:cs typeface="Open Sans"/>
                <a:sym typeface="Open Sans"/>
              </a:rPr>
              <a:t>"et bredere spekter av innovative pedagogiske alternativer for å engasjere både lærere og elever som aktive deltakere i utdanningsprosesser, samt som skapere av innhold i mangfoldige og inkluderende kunnskapssamfunn."</a:t>
            </a:r>
            <a:endParaRPr b="0" i="0" sz="1400" u="none" cap="none" strike="noStrike">
              <a:solidFill>
                <a:srgbClr val="000000"/>
              </a:solidFill>
              <a:latin typeface="Arial"/>
              <a:ea typeface="Arial"/>
              <a:cs typeface="Arial"/>
              <a:sym typeface="Arial"/>
            </a:endParaRPr>
          </a:p>
        </p:txBody>
      </p:sp>
      <p:pic>
        <p:nvPicPr>
          <p:cNvPr id="181" name="Google Shape;181;p12"/>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82" name="Google Shape;182;p12"/>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83" name="Google Shape;183;p1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84" name="Google Shape;184;p1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85" name="Google Shape;185;p12"/>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86" name="Google Shape;186;p12"/>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sng" cap="none" strike="noStrike">
                <a:solidFill>
                  <a:schemeClr val="hlink"/>
                </a:solidFill>
                <a:latin typeface="Open Sans"/>
                <a:ea typeface="Open Sans"/>
                <a:cs typeface="Open Sans"/>
                <a:sym typeface="Open Sans"/>
                <a:hlinkClick r:id="rId5"/>
              </a:rPr>
              <a:t>https://tinyurl.com/openedrec</a:t>
            </a:r>
            <a:r>
              <a:rPr b="0" i="0" lang="en"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0" name="Shape 190"/>
        <p:cNvGrpSpPr/>
        <p:nvPr/>
      </p:nvGrpSpPr>
      <p:grpSpPr>
        <a:xfrm>
          <a:off x="0" y="0"/>
          <a:ext cx="0" cy="0"/>
          <a:chOff x="0" y="0"/>
          <a:chExt cx="0" cy="0"/>
        </a:xfrm>
      </p:grpSpPr>
      <p:sp>
        <p:nvSpPr>
          <p:cNvPr id="191" name="Google Shape;191;p1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92" name="Google Shape;192;p13"/>
          <p:cNvSpPr txBox="1"/>
          <p:nvPr/>
        </p:nvSpPr>
        <p:spPr>
          <a:xfrm>
            <a:off x="2634100" y="856500"/>
            <a:ext cx="5088300" cy="1790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lang="en" sz="2400">
                <a:solidFill>
                  <a:srgbClr val="004993"/>
                </a:solidFill>
                <a:latin typeface="Open Sans"/>
                <a:ea typeface="Open Sans"/>
                <a:cs typeface="Open Sans"/>
                <a:sym typeface="Open Sans"/>
              </a:rPr>
              <a:t>Sikre varig tilgang</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1000"/>
              </a:spcAft>
              <a:buClr>
                <a:srgbClr val="000000"/>
              </a:buClr>
              <a:buSzPts val="1100"/>
              <a:buFont typeface="Arial"/>
              <a:buNone/>
            </a:pPr>
            <a:r>
              <a:rPr lang="en" sz="2400">
                <a:solidFill>
                  <a:srgbClr val="004993"/>
                </a:solidFill>
                <a:latin typeface="Open Sans"/>
                <a:ea typeface="Open Sans"/>
                <a:cs typeface="Open Sans"/>
                <a:sym typeface="Open Sans"/>
              </a:rPr>
              <a:t>Studentene skal ha tilgang til ressursene også etter at de har fullført kurset.</a:t>
            </a:r>
            <a:endParaRPr b="0" i="0" sz="2400" u="none" cap="none" strike="noStrike">
              <a:solidFill>
                <a:srgbClr val="000000"/>
              </a:solidFill>
              <a:latin typeface="Arial"/>
              <a:ea typeface="Arial"/>
              <a:cs typeface="Arial"/>
              <a:sym typeface="Arial"/>
            </a:endParaRPr>
          </a:p>
        </p:txBody>
      </p:sp>
      <p:sp>
        <p:nvSpPr>
          <p:cNvPr id="193" name="Google Shape;193;p1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94" name="Google Shape;194;p1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95" name="Google Shape;195;p1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196" name="Google Shape;196;p1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p13"/>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DE59"/>
                </a:solidFill>
                <a:latin typeface="Open Sans"/>
                <a:ea typeface="Open Sans"/>
                <a:cs typeface="Open Sans"/>
                <a:sym typeface="Open Sans"/>
              </a:rPr>
              <a:t>studenter </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1" name="Shape 201"/>
        <p:cNvGrpSpPr/>
        <p:nvPr/>
      </p:nvGrpSpPr>
      <p:grpSpPr>
        <a:xfrm>
          <a:off x="0" y="0"/>
          <a:ext cx="0" cy="0"/>
          <a:chOff x="0" y="0"/>
          <a:chExt cx="0" cy="0"/>
        </a:xfrm>
      </p:grpSpPr>
      <p:sp>
        <p:nvSpPr>
          <p:cNvPr id="202" name="Google Shape;202;p1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03" name="Google Shape;203;p14"/>
          <p:cNvSpPr txBox="1"/>
          <p:nvPr/>
        </p:nvSpPr>
        <p:spPr>
          <a:xfrm>
            <a:off x="2596575" y="759625"/>
            <a:ext cx="50382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Støtte inkludering</a:t>
            </a:r>
            <a:r>
              <a:rPr b="0" i="0" lang="en" sz="2400" u="none" cap="none" strike="noStrike">
                <a:solidFill>
                  <a:srgbClr val="004993"/>
                </a:solidFill>
                <a:latin typeface="Open Sans"/>
                <a:ea typeface="Open Sans"/>
                <a:cs typeface="Open Sans"/>
                <a:sym typeface="Open Sans"/>
              </a:rPr>
              <a:t>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OER kan tilpasses for å gjenspeile studentenes profil og situasjon, samt ivareta inkluderingsbehov på ulike nivåer.</a:t>
            </a:r>
            <a:endParaRPr b="0" i="0" sz="2400" u="none" cap="none" strike="noStrike">
              <a:solidFill>
                <a:srgbClr val="000000"/>
              </a:solidFill>
              <a:latin typeface="Arial"/>
              <a:ea typeface="Arial"/>
              <a:cs typeface="Arial"/>
              <a:sym typeface="Arial"/>
            </a:endParaRPr>
          </a:p>
        </p:txBody>
      </p:sp>
      <p:sp>
        <p:nvSpPr>
          <p:cNvPr id="204" name="Google Shape;204;p1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05" name="Google Shape;205;p1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06" name="Google Shape;206;p1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07" name="Google Shape;207;p1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14"/>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DE59"/>
                </a:solidFill>
                <a:latin typeface="Open Sans"/>
                <a:ea typeface="Open Sans"/>
                <a:cs typeface="Open Sans"/>
                <a:sym typeface="Open Sans"/>
              </a:rPr>
              <a:t>studenter </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2" name="Shape 212"/>
        <p:cNvGrpSpPr/>
        <p:nvPr/>
      </p:nvGrpSpPr>
      <p:grpSpPr>
        <a:xfrm>
          <a:off x="0" y="0"/>
          <a:ext cx="0" cy="0"/>
          <a:chOff x="0" y="0"/>
          <a:chExt cx="0" cy="0"/>
        </a:xfrm>
      </p:grpSpPr>
      <p:sp>
        <p:nvSpPr>
          <p:cNvPr id="213" name="Google Shape;213;p1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14" name="Google Shape;214;p15"/>
          <p:cNvSpPr txBox="1"/>
          <p:nvPr/>
        </p:nvSpPr>
        <p:spPr>
          <a:xfrm>
            <a:off x="2611550" y="-2850"/>
            <a:ext cx="4913400" cy="350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Fremme diversifisering av læring</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OER er tilgjengelig fra alle steder og til enhver tid, gjentatte ganger (ikke undervurder verdien av repetisjon!), og fra en rekke ulike enheter og formater. OER støtter også ikke-formelle og mindre formelle læringsmiljøer.</a:t>
            </a:r>
            <a:endParaRPr b="0" i="0" sz="2400" u="none" cap="none" strike="noStrike">
              <a:solidFill>
                <a:srgbClr val="004993"/>
              </a:solidFill>
              <a:latin typeface="Open Sans"/>
              <a:ea typeface="Open Sans"/>
              <a:cs typeface="Open Sans"/>
              <a:sym typeface="Open Sans"/>
            </a:endParaRPr>
          </a:p>
        </p:txBody>
      </p:sp>
      <p:sp>
        <p:nvSpPr>
          <p:cNvPr id="215" name="Google Shape;215;p1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16" name="Google Shape;216;p1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17" name="Google Shape;217;p1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18" name="Google Shape;218;p1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p15"/>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DE59"/>
                </a:solidFill>
                <a:latin typeface="Open Sans"/>
                <a:ea typeface="Open Sans"/>
                <a:cs typeface="Open Sans"/>
                <a:sym typeface="Open Sans"/>
              </a:rPr>
              <a:t>studenter </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23" name="Shape 223"/>
        <p:cNvGrpSpPr/>
        <p:nvPr/>
      </p:nvGrpSpPr>
      <p:grpSpPr>
        <a:xfrm>
          <a:off x="0" y="0"/>
          <a:ext cx="0" cy="0"/>
          <a:chOff x="0" y="0"/>
          <a:chExt cx="0" cy="0"/>
        </a:xfrm>
      </p:grpSpPr>
      <p:sp>
        <p:nvSpPr>
          <p:cNvPr id="224" name="Google Shape;224;p1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25" name="Google Shape;225;p16"/>
          <p:cNvSpPr txBox="1"/>
          <p:nvPr/>
        </p:nvSpPr>
        <p:spPr>
          <a:xfrm>
            <a:off x="2606000" y="703375"/>
            <a:ext cx="48855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Fremme livslang læring</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OER er tilgjengelig for alle, uansett alder, når man ønsker å lære noe eller gå tilbake til noe for å friske opp minnet.</a:t>
            </a:r>
            <a:endParaRPr b="0" i="0" sz="2400" u="none" cap="none" strike="noStrike">
              <a:solidFill>
                <a:srgbClr val="000000"/>
              </a:solidFill>
              <a:latin typeface="Arial"/>
              <a:ea typeface="Arial"/>
              <a:cs typeface="Arial"/>
              <a:sym typeface="Arial"/>
            </a:endParaRPr>
          </a:p>
        </p:txBody>
      </p:sp>
      <p:sp>
        <p:nvSpPr>
          <p:cNvPr id="226" name="Google Shape;226;p1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7" name="Google Shape;227;p1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28" name="Google Shape;228;p1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29" name="Google Shape;229;p1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16"/>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DE59"/>
                </a:solidFill>
                <a:latin typeface="Open Sans"/>
                <a:ea typeface="Open Sans"/>
                <a:cs typeface="Open Sans"/>
                <a:sym typeface="Open Sans"/>
              </a:rPr>
              <a:t>studenter </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4" name="Shape 234"/>
        <p:cNvGrpSpPr/>
        <p:nvPr/>
      </p:nvGrpSpPr>
      <p:grpSpPr>
        <a:xfrm>
          <a:off x="0" y="0"/>
          <a:ext cx="0" cy="0"/>
          <a:chOff x="0" y="0"/>
          <a:chExt cx="0" cy="0"/>
        </a:xfrm>
      </p:grpSpPr>
      <p:sp>
        <p:nvSpPr>
          <p:cNvPr id="235" name="Google Shape;235;p1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36" name="Google Shape;236;p17"/>
          <p:cNvSpPr txBox="1"/>
          <p:nvPr/>
        </p:nvSpPr>
        <p:spPr>
          <a:xfrm>
            <a:off x="2611550" y="652825"/>
            <a:ext cx="50883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Spar kostnader</a:t>
            </a:r>
            <a:br>
              <a:rPr b="1" i="0" lang="en" sz="24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Høye prislapper kan føre til at studentene bruker eldre versjoner av visse publikasjoner; med OER er dette ikke noe problem.</a:t>
            </a:r>
            <a:endParaRPr b="0" i="0" sz="2000" u="none" cap="none" strike="noStrike">
              <a:solidFill>
                <a:srgbClr val="000000"/>
              </a:solidFill>
              <a:latin typeface="Arial"/>
              <a:ea typeface="Arial"/>
              <a:cs typeface="Arial"/>
              <a:sym typeface="Arial"/>
            </a:endParaRPr>
          </a:p>
        </p:txBody>
      </p:sp>
      <p:sp>
        <p:nvSpPr>
          <p:cNvPr id="237" name="Google Shape;237;p1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38" name="Google Shape;238;p1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39" name="Google Shape;239;p1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40" name="Google Shape;240;p1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17"/>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DE59"/>
                </a:solidFill>
                <a:latin typeface="Open Sans"/>
                <a:ea typeface="Open Sans"/>
                <a:cs typeface="Open Sans"/>
                <a:sym typeface="Open Sans"/>
              </a:rPr>
              <a:t>studenter </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5" name="Shape 245"/>
        <p:cNvGrpSpPr/>
        <p:nvPr/>
      </p:nvGrpSpPr>
      <p:grpSpPr>
        <a:xfrm>
          <a:off x="0" y="0"/>
          <a:ext cx="0" cy="0"/>
          <a:chOff x="0" y="0"/>
          <a:chExt cx="0" cy="0"/>
        </a:xfrm>
      </p:grpSpPr>
      <p:sp>
        <p:nvSpPr>
          <p:cNvPr id="246" name="Google Shape;246;p1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47" name="Google Shape;247;p18"/>
          <p:cNvSpPr txBox="1"/>
          <p:nvPr/>
        </p:nvSpPr>
        <p:spPr>
          <a:xfrm>
            <a:off x="2611500" y="735900"/>
            <a:ext cx="50085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Forbedre læringsmulighetene</a:t>
            </a:r>
            <a:br>
              <a:rPr b="1" i="0" lang="en" sz="24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Studenter som bruker OER, gjør det like bra, eller bedre, enn de som bruker tradisjonelle læremidler.</a:t>
            </a:r>
            <a:endParaRPr b="0" i="0" sz="2000" u="none" cap="none" strike="noStrike">
              <a:solidFill>
                <a:srgbClr val="000000"/>
              </a:solidFill>
              <a:latin typeface="Arial"/>
              <a:ea typeface="Arial"/>
              <a:cs typeface="Arial"/>
              <a:sym typeface="Arial"/>
            </a:endParaRPr>
          </a:p>
        </p:txBody>
      </p:sp>
      <p:sp>
        <p:nvSpPr>
          <p:cNvPr id="248" name="Google Shape;248;p1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9" name="Google Shape;249;p1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50" name="Google Shape;250;p1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51" name="Google Shape;251;p1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p18"/>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DE59"/>
                </a:solidFill>
                <a:latin typeface="Open Sans"/>
                <a:ea typeface="Open Sans"/>
                <a:cs typeface="Open Sans"/>
                <a:sym typeface="Open Sans"/>
              </a:rPr>
              <a:t>studenter </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6" name="Shape 256"/>
        <p:cNvGrpSpPr/>
        <p:nvPr/>
      </p:nvGrpSpPr>
      <p:grpSpPr>
        <a:xfrm>
          <a:off x="0" y="0"/>
          <a:ext cx="0" cy="0"/>
          <a:chOff x="0" y="0"/>
          <a:chExt cx="0" cy="0"/>
        </a:xfrm>
      </p:grpSpPr>
      <p:sp>
        <p:nvSpPr>
          <p:cNvPr id="257" name="Google Shape;257;p1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58" name="Google Shape;258;p19"/>
          <p:cNvSpPr txBox="1"/>
          <p:nvPr/>
        </p:nvSpPr>
        <p:spPr>
          <a:xfrm>
            <a:off x="2622275" y="601375"/>
            <a:ext cx="46365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Sikre tilgjengelighet</a:t>
            </a:r>
            <a:br>
              <a:rPr b="1" i="0" lang="en" sz="24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kan være tilgjengelig helt fra begynnelsen av kursene, noe som betyr at studentene kan begynne å jobbe med dem umiddelbart.</a:t>
            </a:r>
            <a:endParaRPr b="0" i="0" sz="2000" u="none" cap="none" strike="noStrike">
              <a:solidFill>
                <a:srgbClr val="000000"/>
              </a:solidFill>
              <a:latin typeface="Arial"/>
              <a:ea typeface="Arial"/>
              <a:cs typeface="Arial"/>
              <a:sym typeface="Arial"/>
            </a:endParaRPr>
          </a:p>
        </p:txBody>
      </p:sp>
      <p:sp>
        <p:nvSpPr>
          <p:cNvPr id="259" name="Google Shape;259;p1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60" name="Google Shape;260;p1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61" name="Google Shape;261;p1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62" name="Google Shape;262;p1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p19"/>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DE59"/>
                </a:solidFill>
                <a:latin typeface="Open Sans"/>
                <a:ea typeface="Open Sans"/>
                <a:cs typeface="Open Sans"/>
                <a:sym typeface="Open Sans"/>
              </a:rPr>
              <a:t>studenter </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2"/>
          <p:cNvSpPr txBox="1"/>
          <p:nvPr/>
        </p:nvSpPr>
        <p:spPr>
          <a:xfrm>
            <a:off x="179700" y="122175"/>
            <a:ext cx="7260600" cy="370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900">
                <a:solidFill>
                  <a:srgbClr val="004993"/>
                </a:solidFill>
                <a:latin typeface="Open Sans"/>
                <a:ea typeface="Open Sans"/>
                <a:cs typeface="Open Sans"/>
                <a:sym typeface="Open Sans"/>
              </a:rPr>
              <a:t>Velkommen til denne verktøykassen for åpen utdanning!</a:t>
            </a:r>
            <a:r>
              <a:rPr lang="en" sz="900">
                <a:solidFill>
                  <a:srgbClr val="004993"/>
                </a:solidFill>
                <a:latin typeface="Open Sans"/>
                <a:ea typeface="Open Sans"/>
                <a:cs typeface="Open Sans"/>
                <a:sym typeface="Open Sans"/>
              </a:rPr>
              <a:t> Den består av et sett med verktøy (lysbilder, brosjyrer og kort) utarbeidet av </a:t>
            </a:r>
            <a:r>
              <a:rPr lang="en" sz="900" u="sng">
                <a:solidFill>
                  <a:schemeClr val="accent5"/>
                </a:solidFill>
                <a:latin typeface="Open Sans"/>
                <a:ea typeface="Open Sans"/>
                <a:cs typeface="Open Sans"/>
                <a:sym typeface="Open Sans"/>
                <a:hlinkClick r:id="rId3">
                  <a:extLst>
                    <a:ext uri="{A12FA001-AC4F-418D-AE19-62706E023703}">
                      <ahyp:hlinkClr val="tx"/>
                    </a:ext>
                  </a:extLst>
                </a:hlinkClick>
              </a:rPr>
              <a:t>The European Network of Open Education Librarians</a:t>
            </a:r>
            <a:r>
              <a:rPr lang="en" sz="900">
                <a:solidFill>
                  <a:srgbClr val="004993"/>
                </a:solidFill>
                <a:latin typeface="Open Sans"/>
                <a:ea typeface="Open Sans"/>
                <a:cs typeface="Open Sans"/>
                <a:sym typeface="Open Sans"/>
              </a:rPr>
              <a:t> (ENOEL) Verktøykassen har som mål å øke bevisstheten om viktigheten av åpen utdanning og fremhever fordeler for studenter, lærere, institusjoner, samfunnet og bibliotekarer.</a:t>
            </a:r>
            <a:endParaRPr sz="9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lang="en" sz="800">
                <a:solidFill>
                  <a:srgbClr val="004993"/>
                </a:solidFill>
                <a:latin typeface="Open Sans"/>
                <a:ea typeface="Open Sans"/>
                <a:cs typeface="Open Sans"/>
                <a:sym typeface="Open Sans"/>
              </a:rPr>
              <a:t>Dette er et sett med </a:t>
            </a:r>
            <a:r>
              <a:rPr b="1" lang="en" sz="800">
                <a:solidFill>
                  <a:srgbClr val="004993"/>
                </a:solidFill>
                <a:latin typeface="Open Sans"/>
                <a:ea typeface="Open Sans"/>
                <a:cs typeface="Open Sans"/>
                <a:sym typeface="Open Sans"/>
              </a:rPr>
              <a:t>kortmaler</a:t>
            </a:r>
            <a:r>
              <a:rPr b="0" i="0" lang="en" sz="800" u="none" cap="none" strike="noStrike">
                <a:solidFill>
                  <a:srgbClr val="004993"/>
                </a:solidFill>
                <a:latin typeface="Open Sans"/>
                <a:ea typeface="Open Sans"/>
                <a:cs typeface="Open Sans"/>
                <a:sym typeface="Open Sans"/>
              </a:rPr>
              <a:t>.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800">
                <a:solidFill>
                  <a:srgbClr val="004993"/>
                </a:solidFill>
                <a:latin typeface="Open Sans"/>
                <a:ea typeface="Open Sans"/>
                <a:cs typeface="Open Sans"/>
                <a:sym typeface="Open Sans"/>
              </a:rPr>
              <a:t>*Dimensjonene på lysbildene er slik for å sikre at de vises godt når du bruker sosiale medier. Du kan laste ned hvert lysbilde separat, som et jpg-bilde.</a:t>
            </a:r>
            <a:endParaRPr sz="10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Du kan bruke malene direkte slik de er, eller du kan velge å tilpasse dem til dine spesifikke behov.</a:t>
            </a:r>
            <a:endParaRPr b="1" sz="800">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Når du bruker malen uten tilpasning, </a:t>
            </a:r>
            <a:r>
              <a:rPr lang="en" sz="800">
                <a:solidFill>
                  <a:srgbClr val="004993"/>
                </a:solidFill>
                <a:latin typeface="Open Sans"/>
                <a:ea typeface="Open Sans"/>
                <a:cs typeface="Open Sans"/>
                <a:sym typeface="Open Sans"/>
              </a:rPr>
              <a:t>laster du bare ned hele lysbildesettet eller et enkelt lysbilde som du ønsker å bruke.</a:t>
            </a:r>
            <a:endParaRPr sz="800">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Hvis du ønsker å tilpasse malen til dine behov, må du gjøre følgende:</a:t>
            </a:r>
            <a:endParaRPr b="1" sz="800">
              <a:solidFill>
                <a:srgbClr val="004993"/>
              </a:solidFill>
              <a:latin typeface="Open Sans"/>
              <a:ea typeface="Open Sans"/>
              <a:cs typeface="Open Sans"/>
              <a:sym typeface="Open Sans"/>
            </a:endParaRPr>
          </a:p>
          <a:p>
            <a:pPr indent="-279400" lvl="0" marL="457200" rtl="0" algn="l">
              <a:lnSpc>
                <a:spcPct val="115000"/>
              </a:lnSpc>
              <a:spcBef>
                <a:spcPts val="0"/>
              </a:spcBef>
              <a:spcAft>
                <a:spcPts val="0"/>
              </a:spcAft>
              <a:buClr>
                <a:srgbClr val="004993"/>
              </a:buClr>
              <a:buSzPts val="800"/>
              <a:buFont typeface="Open Sans"/>
              <a:buChar char="-"/>
            </a:pPr>
            <a:r>
              <a:rPr lang="en" sz="800">
                <a:solidFill>
                  <a:srgbClr val="004993"/>
                </a:solidFill>
                <a:latin typeface="Open Sans"/>
                <a:ea typeface="Open Sans"/>
                <a:cs typeface="Open Sans"/>
                <a:sym typeface="Open Sans"/>
              </a:rPr>
              <a:t>Laste ned verktøyet du vil bruke</a:t>
            </a:r>
            <a:endParaRPr sz="800">
              <a:solidFill>
                <a:srgbClr val="004993"/>
              </a:solidFill>
              <a:latin typeface="Open Sans"/>
              <a:ea typeface="Open Sans"/>
              <a:cs typeface="Open Sans"/>
              <a:sym typeface="Open Sans"/>
            </a:endParaRPr>
          </a:p>
          <a:p>
            <a:pPr indent="-279400" lvl="0" marL="457200" rtl="0" algn="l">
              <a:lnSpc>
                <a:spcPct val="115000"/>
              </a:lnSpc>
              <a:spcBef>
                <a:spcPts val="0"/>
              </a:spcBef>
              <a:spcAft>
                <a:spcPts val="0"/>
              </a:spcAft>
              <a:buClr>
                <a:srgbClr val="004993"/>
              </a:buClr>
              <a:buSzPts val="800"/>
              <a:buFont typeface="Open Sans"/>
              <a:buChar char="-"/>
            </a:pPr>
            <a:r>
              <a:rPr lang="en" sz="800">
                <a:solidFill>
                  <a:srgbClr val="004993"/>
                </a:solidFill>
                <a:latin typeface="Open Sans"/>
                <a:ea typeface="Open Sans"/>
                <a:cs typeface="Open Sans"/>
                <a:sym typeface="Open Sans"/>
              </a:rPr>
              <a:t>Tilpasse det til dine behov (legg til organisasjonens logo, gjør andre endringer du synes passer)</a:t>
            </a:r>
            <a:endParaRPr sz="800">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4993"/>
              </a:buClr>
              <a:buSzPts val="800"/>
              <a:buFont typeface="Open Sans"/>
              <a:buChar char="-"/>
            </a:pPr>
            <a:r>
              <a:rPr lang="en" sz="800">
                <a:solidFill>
                  <a:srgbClr val="004993"/>
                </a:solidFill>
                <a:latin typeface="Open Sans"/>
                <a:ea typeface="Open Sans"/>
                <a:cs typeface="Open Sans"/>
                <a:sym typeface="Open Sans"/>
              </a:rPr>
              <a:t>Sørg for at den tilpassede versjonen har en merknad som sier: «Dette arbeidet er et derivat av [navnet på filen (for eksempel Norwegian_3. OE benefits - ENOEL </a:t>
            </a:r>
            <a:r>
              <a:rPr b="0" i="0" lang="en" sz="800" u="none" cap="none" strike="noStrike">
                <a:solidFill>
                  <a:srgbClr val="004993"/>
                </a:solidFill>
                <a:latin typeface="Open Sans"/>
                <a:ea typeface="Open Sans"/>
                <a:cs typeface="Open Sans"/>
                <a:sym typeface="Open Sans"/>
              </a:rPr>
              <a:t>cards)] </a:t>
            </a:r>
            <a:r>
              <a:rPr lang="en" sz="800">
                <a:solidFill>
                  <a:srgbClr val="004993"/>
                </a:solidFill>
                <a:latin typeface="Open Sans"/>
                <a:ea typeface="Open Sans"/>
                <a:cs typeface="Open Sans"/>
                <a:sym typeface="Open Sans"/>
              </a:rPr>
              <a:t>[lenke til originalkilden: </a:t>
            </a:r>
            <a:r>
              <a:rPr b="0" i="0" lang="en" sz="800" u="sng" cap="none" strike="noStrike">
                <a:solidFill>
                  <a:schemeClr val="accent5"/>
                </a:solidFill>
                <a:latin typeface="Open Sans"/>
                <a:ea typeface="Open Sans"/>
                <a:cs typeface="Open Sans"/>
                <a:sym typeface="Open Sans"/>
                <a:hlinkClick r:id="rId4">
                  <a:extLst>
                    <a:ext uri="{A12FA001-AC4F-418D-AE19-62706E023703}">
                      <ahyp:hlinkClr val="tx"/>
                    </a:ext>
                  </a:extLst>
                </a:hlinkClick>
              </a:rPr>
              <a:t>https://zenodo.org/doi/10.5281/zenodo.5568482</a:t>
            </a:r>
            <a:r>
              <a:rPr b="0" i="0" lang="en" sz="800" u="none" cap="none" strike="noStrike">
                <a:solidFill>
                  <a:srgbClr val="004993"/>
                </a:solidFill>
                <a:latin typeface="Open Sans"/>
                <a:ea typeface="Open Sans"/>
                <a:cs typeface="Open Sans"/>
                <a:sym typeface="Open Sans"/>
              </a:rPr>
              <a:t>] </a:t>
            </a:r>
            <a:r>
              <a:rPr lang="en" sz="800">
                <a:solidFill>
                  <a:srgbClr val="004993"/>
                </a:solidFill>
                <a:latin typeface="Open Sans"/>
                <a:ea typeface="Open Sans"/>
                <a:cs typeface="Open Sans"/>
                <a:sym typeface="Open Sans"/>
              </a:rPr>
              <a:t>av</a:t>
            </a:r>
            <a:r>
              <a:rPr b="0" i="0" lang="en" sz="800" u="none" cap="none" strike="noStrike">
                <a:solidFill>
                  <a:srgbClr val="004993"/>
                </a:solidFill>
                <a:latin typeface="Open Sans"/>
                <a:ea typeface="Open Sans"/>
                <a:cs typeface="Open Sans"/>
                <a:sym typeface="Open Sans"/>
              </a:rPr>
              <a:t> </a:t>
            </a:r>
            <a:r>
              <a:rPr b="0" i="0" lang="en" sz="8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SPARC EUROPE</a:t>
            </a:r>
            <a:r>
              <a:rPr b="0" i="0" lang="en" sz="800" u="none" cap="none" strike="noStrike">
                <a:solidFill>
                  <a:srgbClr val="004993"/>
                </a:solidFill>
                <a:latin typeface="Open Sans"/>
                <a:ea typeface="Open Sans"/>
                <a:cs typeface="Open Sans"/>
                <a:sym typeface="Open Sans"/>
              </a:rPr>
              <a:t> (ENOEL), </a:t>
            </a:r>
            <a:r>
              <a:rPr b="0" i="0" lang="en" sz="8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CC BY</a:t>
            </a:r>
            <a:r>
              <a:rPr b="0" i="0" lang="en" sz="800" u="none" cap="none" strike="noStrike">
                <a:solidFill>
                  <a:srgbClr val="004993"/>
                </a:solidFill>
                <a:latin typeface="Open Sans"/>
                <a:ea typeface="Open Sans"/>
                <a:cs typeface="Open Sans"/>
                <a:sym typeface="Open Sans"/>
              </a:rPr>
              <a:t>.</a:t>
            </a:r>
            <a:r>
              <a:rPr b="0" i="0" lang="en" sz="700" u="none" cap="none" strike="noStrike">
                <a:solidFill>
                  <a:srgbClr val="004993"/>
                </a:solidFill>
                <a:latin typeface="Open Sans"/>
                <a:ea typeface="Open Sans"/>
                <a:cs typeface="Open Sans"/>
                <a:sym typeface="Open Sans"/>
              </a:rPr>
              <a:t>” </a:t>
            </a:r>
            <a:endParaRPr b="0" i="0" sz="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800">
                <a:solidFill>
                  <a:srgbClr val="004993"/>
                </a:solidFill>
                <a:latin typeface="Open Sans"/>
                <a:ea typeface="Open Sans"/>
                <a:cs typeface="Open Sans"/>
                <a:sym typeface="Open Sans"/>
              </a:rPr>
              <a:t>Nedenfor finner du en kort beskrivelse av hvordan kortstokken er organisert, og forslag til bruksområder for de enkelte lysbildene. Dette er kun forslag; vi oppfordrer deg til å velge og vrake og lage verktøy som er skreddersydd til dine behov.</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På lysbilde 3</a:t>
            </a:r>
            <a:r>
              <a:rPr lang="en" sz="800">
                <a:solidFill>
                  <a:srgbClr val="004993"/>
                </a:solidFill>
                <a:latin typeface="Open Sans"/>
                <a:ea typeface="Open Sans"/>
                <a:cs typeface="Open Sans"/>
                <a:sym typeface="Open Sans"/>
              </a:rPr>
              <a:t> finner du et eksempel på hvordan malen kan tilpasses, inkludert plassering av organisasjonens logo og attribusjonserklæringen.</a:t>
            </a:r>
            <a:endParaRPr sz="800">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t/>
            </a:r>
            <a:endParaRPr sz="800">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Lysbildene 4-12 </a:t>
            </a:r>
            <a:r>
              <a:rPr lang="en" sz="800">
                <a:solidFill>
                  <a:srgbClr val="004993"/>
                </a:solidFill>
                <a:latin typeface="Open Sans"/>
                <a:ea typeface="Open Sans"/>
                <a:cs typeface="Open Sans"/>
                <a:sym typeface="Open Sans"/>
              </a:rPr>
              <a:t>kan betraktes som «teasere»; de stiller enkle spørsmål og redegjør for det grunnleggende om åpne utdanningsressurser (OER). Du kan bruke dem som en intro i presentasjonen for å vekke nysgjerrighet.</a:t>
            </a:r>
            <a:endParaRPr sz="800">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t/>
            </a:r>
            <a:endParaRPr sz="800">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Lysbildene 13-63 </a:t>
            </a:r>
            <a:r>
              <a:rPr lang="en" sz="800">
                <a:solidFill>
                  <a:srgbClr val="004993"/>
                </a:solidFill>
                <a:latin typeface="Open Sans"/>
                <a:ea typeface="Open Sans"/>
                <a:cs typeface="Open Sans"/>
                <a:sym typeface="Open Sans"/>
              </a:rPr>
              <a:t>viser fordeler med OER for fem ulike interessenter: studenter (gul bakgrunn), lærere (oransje bakgrunn),</a:t>
            </a:r>
            <a:endParaRPr sz="800">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lang="en" sz="800">
                <a:solidFill>
                  <a:srgbClr val="004993"/>
                </a:solidFill>
                <a:latin typeface="Open Sans"/>
                <a:ea typeface="Open Sans"/>
                <a:cs typeface="Open Sans"/>
                <a:sym typeface="Open Sans"/>
              </a:rPr>
              <a:t>institusjoner (turkis bakgrunn), alle (hvit bakgrunn) og for bibliotekarer (blå bakgrunn). Du kan bruke dem til å henvende deg til disse spesifikke gruppene.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7" name="Shape 267"/>
        <p:cNvGrpSpPr/>
        <p:nvPr/>
      </p:nvGrpSpPr>
      <p:grpSpPr>
        <a:xfrm>
          <a:off x="0" y="0"/>
          <a:ext cx="0" cy="0"/>
          <a:chOff x="0" y="0"/>
          <a:chExt cx="0" cy="0"/>
        </a:xfrm>
      </p:grpSpPr>
      <p:sp>
        <p:nvSpPr>
          <p:cNvPr id="268" name="Google Shape;268;p20"/>
          <p:cNvSpPr txBox="1"/>
          <p:nvPr/>
        </p:nvSpPr>
        <p:spPr>
          <a:xfrm>
            <a:off x="2626300" y="366600"/>
            <a:ext cx="50085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Forbedre kvaliteten</a:t>
            </a:r>
            <a:br>
              <a:rPr b="1" i="0" lang="en" sz="24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gjør det mulig å forbedre kvaliteten og foreta kontinuerlige oppdateringer, samtidig som de kan spres raskt. Dermed kan man være sikker på at informasjonen er oppdatert.</a:t>
            </a:r>
            <a:endParaRPr b="0" i="0" sz="2000" u="none" cap="none" strike="noStrike">
              <a:solidFill>
                <a:srgbClr val="000000"/>
              </a:solidFill>
              <a:latin typeface="Arial"/>
              <a:ea typeface="Arial"/>
              <a:cs typeface="Arial"/>
              <a:sym typeface="Arial"/>
            </a:endParaRPr>
          </a:p>
        </p:txBody>
      </p:sp>
      <p:sp>
        <p:nvSpPr>
          <p:cNvPr id="269" name="Google Shape;269;p2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70" name="Google Shape;270;p2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71" name="Google Shape;271;p2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72" name="Google Shape;272;p2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73" name="Google Shape;273;p2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p20"/>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DE59"/>
                </a:solidFill>
                <a:latin typeface="Open Sans"/>
                <a:ea typeface="Open Sans"/>
                <a:cs typeface="Open Sans"/>
                <a:sym typeface="Open Sans"/>
              </a:rPr>
              <a:t>studenter </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78" name="Shape 278"/>
        <p:cNvGrpSpPr/>
        <p:nvPr/>
      </p:nvGrpSpPr>
      <p:grpSpPr>
        <a:xfrm>
          <a:off x="0" y="0"/>
          <a:ext cx="0" cy="0"/>
          <a:chOff x="0" y="0"/>
          <a:chExt cx="0" cy="0"/>
        </a:xfrm>
      </p:grpSpPr>
      <p:sp>
        <p:nvSpPr>
          <p:cNvPr id="279" name="Google Shape;279;p21"/>
          <p:cNvSpPr txBox="1"/>
          <p:nvPr/>
        </p:nvSpPr>
        <p:spPr>
          <a:xfrm>
            <a:off x="2611550" y="701400"/>
            <a:ext cx="47820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Belønne åpen praksis</a:t>
            </a:r>
            <a:br>
              <a:rPr b="1" i="0" lang="en" sz="24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Studentene kan bli anerkjent som en del av forfatterteamet og bli verdsatt for arbeidet og ferdighetene sine.</a:t>
            </a:r>
            <a:endParaRPr b="0" i="0" sz="2400" u="none" cap="none" strike="noStrike">
              <a:solidFill>
                <a:srgbClr val="004993"/>
              </a:solidFill>
              <a:latin typeface="Open Sans"/>
              <a:ea typeface="Open Sans"/>
              <a:cs typeface="Open Sans"/>
              <a:sym typeface="Open Sans"/>
            </a:endParaRPr>
          </a:p>
        </p:txBody>
      </p:sp>
      <p:sp>
        <p:nvSpPr>
          <p:cNvPr id="280" name="Google Shape;280;p2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81" name="Google Shape;281;p2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82" name="Google Shape;282;p2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83" name="Google Shape;283;p2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84" name="Google Shape;284;p2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 name="Google Shape;285;p21"/>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DE59"/>
                </a:solidFill>
                <a:latin typeface="Open Sans"/>
                <a:ea typeface="Open Sans"/>
                <a:cs typeface="Open Sans"/>
                <a:sym typeface="Open Sans"/>
              </a:rPr>
              <a:t>studenter </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89" name="Shape 289"/>
        <p:cNvGrpSpPr/>
        <p:nvPr/>
      </p:nvGrpSpPr>
      <p:grpSpPr>
        <a:xfrm>
          <a:off x="0" y="0"/>
          <a:ext cx="0" cy="0"/>
          <a:chOff x="0" y="0"/>
          <a:chExt cx="0" cy="0"/>
        </a:xfrm>
      </p:grpSpPr>
      <p:sp>
        <p:nvSpPr>
          <p:cNvPr id="290" name="Google Shape;290;p22"/>
          <p:cNvSpPr txBox="1"/>
          <p:nvPr/>
        </p:nvSpPr>
        <p:spPr>
          <a:xfrm>
            <a:off x="2601725" y="1105350"/>
            <a:ext cx="50883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Tillat (mer enn bare) ingen kostnad</a:t>
            </a:r>
            <a:br>
              <a:rPr b="1" i="0" lang="en" sz="24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 gratis + tillatelser</a:t>
            </a:r>
            <a:endParaRPr b="0" i="0" sz="2000" u="none" cap="none" strike="noStrike">
              <a:solidFill>
                <a:srgbClr val="000000"/>
              </a:solidFill>
              <a:latin typeface="Arial"/>
              <a:ea typeface="Arial"/>
              <a:cs typeface="Arial"/>
              <a:sym typeface="Arial"/>
            </a:endParaRPr>
          </a:p>
        </p:txBody>
      </p:sp>
      <p:sp>
        <p:nvSpPr>
          <p:cNvPr id="291" name="Google Shape;291;p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92" name="Google Shape;292;p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93" name="Google Shape;293;p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94" name="Google Shape;294;p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95" name="Google Shape;295;p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p22"/>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DE59"/>
                </a:solidFill>
                <a:latin typeface="Open Sans"/>
                <a:ea typeface="Open Sans"/>
                <a:cs typeface="Open Sans"/>
                <a:sym typeface="Open Sans"/>
              </a:rPr>
              <a:t>studenter </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00" name="Shape 300"/>
        <p:cNvGrpSpPr/>
        <p:nvPr/>
      </p:nvGrpSpPr>
      <p:grpSpPr>
        <a:xfrm>
          <a:off x="0" y="0"/>
          <a:ext cx="0" cy="0"/>
          <a:chOff x="0" y="0"/>
          <a:chExt cx="0" cy="0"/>
        </a:xfrm>
      </p:grpSpPr>
      <p:sp>
        <p:nvSpPr>
          <p:cNvPr id="301" name="Google Shape;301;p2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02" name="Google Shape;302;p23"/>
          <p:cNvSpPr txBox="1"/>
          <p:nvPr/>
        </p:nvSpPr>
        <p:spPr>
          <a:xfrm>
            <a:off x="2622650" y="366600"/>
            <a:ext cx="46359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Sikre bedre utdanning = sikre en bedre fremtid</a:t>
            </a:r>
            <a:br>
              <a:rPr b="1" i="0" lang="en" sz="2400" u="none" cap="none" strike="noStrike">
                <a:solidFill>
                  <a:srgbClr val="004993"/>
                </a:solidFill>
                <a:latin typeface="Open Sans"/>
                <a:ea typeface="Open Sans"/>
                <a:cs typeface="Open Sans"/>
                <a:sym typeface="Open Sans"/>
              </a:rPr>
            </a:br>
            <a:r>
              <a:rPr lang="en" sz="2400" u="sng">
                <a:solidFill>
                  <a:schemeClr val="hlink"/>
                </a:solidFill>
                <a:latin typeface="Open Sans"/>
                <a:ea typeface="Open Sans"/>
                <a:cs typeface="Open Sans"/>
                <a:sym typeface="Open Sans"/>
                <a:hlinkClick r:id="rId3"/>
              </a:rPr>
              <a:t>Bærekraftsmål 4</a:t>
            </a:r>
            <a:r>
              <a:rPr lang="en" sz="2400" u="none">
                <a:solidFill>
                  <a:srgbClr val="004993"/>
                </a:solidFill>
                <a:latin typeface="Open Sans"/>
                <a:ea typeface="Open Sans"/>
                <a:cs typeface="Open Sans"/>
                <a:sym typeface="Open Sans"/>
              </a:rPr>
              <a:t>: "Sikre inkluderende og rettferdig kvalitetsutdanning og fremme muligheter for livslang læring for alle."</a:t>
            </a:r>
            <a:endParaRPr b="0" i="0" sz="2000" u="none" cap="none" strike="noStrike">
              <a:solidFill>
                <a:srgbClr val="000000"/>
              </a:solidFill>
              <a:latin typeface="Arial"/>
              <a:ea typeface="Arial"/>
              <a:cs typeface="Arial"/>
              <a:sym typeface="Arial"/>
            </a:endParaRPr>
          </a:p>
        </p:txBody>
      </p:sp>
      <p:sp>
        <p:nvSpPr>
          <p:cNvPr id="303" name="Google Shape;303;p2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04" name="Google Shape;304;p2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05" name="Google Shape;305;p2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306" name="Google Shape;306;p2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p23"/>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DE59"/>
                </a:solidFill>
                <a:latin typeface="Open Sans"/>
                <a:ea typeface="Open Sans"/>
                <a:cs typeface="Open Sans"/>
                <a:sym typeface="Open Sans"/>
              </a:rPr>
              <a:t>studenter </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11" name="Shape 311"/>
        <p:cNvGrpSpPr/>
        <p:nvPr/>
      </p:nvGrpSpPr>
      <p:grpSpPr>
        <a:xfrm>
          <a:off x="0" y="0"/>
          <a:ext cx="0" cy="0"/>
          <a:chOff x="0" y="0"/>
          <a:chExt cx="0" cy="0"/>
        </a:xfrm>
      </p:grpSpPr>
      <p:sp>
        <p:nvSpPr>
          <p:cNvPr id="312" name="Google Shape;312;p24"/>
          <p:cNvSpPr txBox="1"/>
          <p:nvPr/>
        </p:nvSpPr>
        <p:spPr>
          <a:xfrm>
            <a:off x="2611550" y="558800"/>
            <a:ext cx="50883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Forbedre forståelsen</a:t>
            </a:r>
            <a:br>
              <a:rPr b="1" i="0" lang="en" sz="24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Elevene kan repetere begreper/ideer ved hjelp av ulike ressurser (f.eks. gjenta det samme begrepet med en annen forklaring).</a:t>
            </a:r>
            <a:endParaRPr b="0" i="0" sz="2000" u="none" cap="none" strike="noStrike">
              <a:solidFill>
                <a:srgbClr val="000000"/>
              </a:solidFill>
              <a:latin typeface="Arial"/>
              <a:ea typeface="Arial"/>
              <a:cs typeface="Arial"/>
              <a:sym typeface="Arial"/>
            </a:endParaRPr>
          </a:p>
        </p:txBody>
      </p:sp>
      <p:sp>
        <p:nvSpPr>
          <p:cNvPr id="313" name="Google Shape;313;p2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14" name="Google Shape;314;p2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5" name="Google Shape;315;p2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16" name="Google Shape;316;p2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17" name="Google Shape;317;p2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 name="Google Shape;318;p24"/>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DE59"/>
                </a:solidFill>
                <a:latin typeface="Open Sans"/>
                <a:ea typeface="Open Sans"/>
                <a:cs typeface="Open Sans"/>
                <a:sym typeface="Open Sans"/>
              </a:rPr>
              <a:t>studenter </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22" name="Shape 322"/>
        <p:cNvGrpSpPr/>
        <p:nvPr/>
      </p:nvGrpSpPr>
      <p:grpSpPr>
        <a:xfrm>
          <a:off x="0" y="0"/>
          <a:ext cx="0" cy="0"/>
          <a:chOff x="0" y="0"/>
          <a:chExt cx="0" cy="0"/>
        </a:xfrm>
      </p:grpSpPr>
      <p:sp>
        <p:nvSpPr>
          <p:cNvPr id="323" name="Google Shape;323;p25"/>
          <p:cNvSpPr txBox="1"/>
          <p:nvPr/>
        </p:nvSpPr>
        <p:spPr>
          <a:xfrm>
            <a:off x="2612200" y="412800"/>
            <a:ext cx="4608300" cy="2678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2000"/>
              <a:buFont typeface="Arial"/>
              <a:buNone/>
            </a:pPr>
            <a:r>
              <a:rPr b="1" lang="en" sz="2400">
                <a:solidFill>
                  <a:srgbClr val="004993"/>
                </a:solidFill>
                <a:latin typeface="Open Sans"/>
                <a:ea typeface="Open Sans"/>
                <a:cs typeface="Open Sans"/>
                <a:sym typeface="Open Sans"/>
              </a:rPr>
              <a:t>Samskape</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2000"/>
              <a:buFont typeface="Arial"/>
              <a:buNone/>
            </a:pPr>
            <a:r>
              <a:rPr lang="en" sz="2400">
                <a:solidFill>
                  <a:srgbClr val="004993"/>
                </a:solidFill>
                <a:latin typeface="Open Sans"/>
                <a:ea typeface="Open Sans"/>
                <a:cs typeface="Open Sans"/>
                <a:sym typeface="Open Sans"/>
              </a:rPr>
              <a:t>OER gir studentene muligheten til å være medskapende partnere på en måte som kommer dem selv til gode.</a:t>
            </a:r>
            <a:endParaRPr b="0" i="0" sz="2400" u="none" cap="none" strike="noStrike">
              <a:solidFill>
                <a:srgbClr val="000000"/>
              </a:solidFill>
              <a:latin typeface="Arial"/>
              <a:ea typeface="Arial"/>
              <a:cs typeface="Arial"/>
              <a:sym typeface="Arial"/>
            </a:endParaRPr>
          </a:p>
        </p:txBody>
      </p:sp>
      <p:sp>
        <p:nvSpPr>
          <p:cNvPr id="324" name="Google Shape;324;p2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25" name="Google Shape;325;p2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26" name="Google Shape;326;p2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27" name="Google Shape;327;p2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28" name="Google Shape;328;p2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 name="Google Shape;329;p25"/>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DE59"/>
                </a:solidFill>
                <a:latin typeface="Open Sans"/>
                <a:ea typeface="Open Sans"/>
                <a:cs typeface="Open Sans"/>
                <a:sym typeface="Open Sans"/>
              </a:rPr>
              <a:t>studenter </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33" name="Shape 333"/>
        <p:cNvGrpSpPr/>
        <p:nvPr/>
      </p:nvGrpSpPr>
      <p:grpSpPr>
        <a:xfrm>
          <a:off x="0" y="0"/>
          <a:ext cx="0" cy="0"/>
          <a:chOff x="0" y="0"/>
          <a:chExt cx="0" cy="0"/>
        </a:xfrm>
      </p:grpSpPr>
      <p:sp>
        <p:nvSpPr>
          <p:cNvPr id="334" name="Google Shape;334;p2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35" name="Google Shape;335;p26"/>
          <p:cNvSpPr txBox="1"/>
          <p:nvPr/>
        </p:nvSpPr>
        <p:spPr>
          <a:xfrm>
            <a:off x="2584075" y="243450"/>
            <a:ext cx="46236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Tillat tilpasning</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300">
                <a:solidFill>
                  <a:srgbClr val="004993"/>
                </a:solidFill>
                <a:latin typeface="Open Sans"/>
                <a:ea typeface="Open Sans"/>
                <a:cs typeface="Open Sans"/>
                <a:sym typeface="Open Sans"/>
              </a:rPr>
              <a:t>Lærere kan (helt eller delvis) tilpasse OER, slik at de kan lage den beste blandingen av kursmateriell for hver enkelt læringsopplevelse, og dermed kontinuerlig forbedre kvaliteten på undervisningsressursen.</a:t>
            </a:r>
            <a:endParaRPr b="0" i="0" sz="2300" u="none" cap="none" strike="noStrike">
              <a:solidFill>
                <a:srgbClr val="004993"/>
              </a:solidFill>
              <a:latin typeface="Arial"/>
              <a:ea typeface="Arial"/>
              <a:cs typeface="Arial"/>
              <a:sym typeface="Arial"/>
            </a:endParaRPr>
          </a:p>
        </p:txBody>
      </p:sp>
      <p:sp>
        <p:nvSpPr>
          <p:cNvPr id="336" name="Google Shape;336;p2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7" name="Google Shape;337;p2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38" name="Google Shape;338;p2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39" name="Google Shape;339;p2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p26"/>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9900"/>
                </a:solidFill>
                <a:latin typeface="Open Sans"/>
                <a:ea typeface="Open Sans"/>
                <a:cs typeface="Open Sans"/>
                <a:sym typeface="Open Sans"/>
              </a:rPr>
              <a:t>lærere</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4" name="Shape 344"/>
        <p:cNvGrpSpPr/>
        <p:nvPr/>
      </p:nvGrpSpPr>
      <p:grpSpPr>
        <a:xfrm>
          <a:off x="0" y="0"/>
          <a:ext cx="0" cy="0"/>
          <a:chOff x="0" y="0"/>
          <a:chExt cx="0" cy="0"/>
        </a:xfrm>
      </p:grpSpPr>
      <p:sp>
        <p:nvSpPr>
          <p:cNvPr id="345" name="Google Shape;345;p2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46" name="Google Shape;346;p27"/>
          <p:cNvSpPr txBox="1"/>
          <p:nvPr/>
        </p:nvSpPr>
        <p:spPr>
          <a:xfrm>
            <a:off x="2629275" y="597450"/>
            <a:ext cx="4832100" cy="230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Sikre en åpen pedagogikk</a:t>
            </a:r>
            <a:r>
              <a:rPr b="0" i="0" lang="en" sz="2300" u="none" cap="none" strike="noStrike">
                <a:solidFill>
                  <a:srgbClr val="004993"/>
                </a:solidFill>
                <a:latin typeface="Open Sans"/>
                <a:ea typeface="Open Sans"/>
                <a:cs typeface="Open Sans"/>
                <a:sym typeface="Open Sans"/>
              </a:rPr>
              <a:t> </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300">
                <a:solidFill>
                  <a:srgbClr val="004993"/>
                </a:solidFill>
                <a:latin typeface="Open Sans"/>
                <a:ea typeface="Open Sans"/>
                <a:cs typeface="Open Sans"/>
                <a:sym typeface="Open Sans"/>
              </a:rPr>
              <a:t>Med OER er studentene dypt engasjert i utdanningsprosessen og i å skape læringsmateriell, og gjør det i hovedsak til sitt eget, med veiledning fra læreren.</a:t>
            </a:r>
            <a:endParaRPr b="0" i="0" sz="2300" u="none" cap="none" strike="noStrike">
              <a:solidFill>
                <a:srgbClr val="000000"/>
              </a:solidFill>
              <a:latin typeface="Arial"/>
              <a:ea typeface="Arial"/>
              <a:cs typeface="Arial"/>
              <a:sym typeface="Arial"/>
            </a:endParaRPr>
          </a:p>
        </p:txBody>
      </p:sp>
      <p:sp>
        <p:nvSpPr>
          <p:cNvPr id="347" name="Google Shape;347;p2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8" name="Google Shape;348;p2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49" name="Google Shape;349;p2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50" name="Google Shape;350;p2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 name="Google Shape;351;p27"/>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9900"/>
                </a:solidFill>
                <a:latin typeface="Open Sans"/>
                <a:ea typeface="Open Sans"/>
                <a:cs typeface="Open Sans"/>
                <a:sym typeface="Open Sans"/>
              </a:rPr>
              <a:t>lærere</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5" name="Shape 355"/>
        <p:cNvGrpSpPr/>
        <p:nvPr/>
      </p:nvGrpSpPr>
      <p:grpSpPr>
        <a:xfrm>
          <a:off x="0" y="0"/>
          <a:ext cx="0" cy="0"/>
          <a:chOff x="0" y="0"/>
          <a:chExt cx="0" cy="0"/>
        </a:xfrm>
      </p:grpSpPr>
      <p:sp>
        <p:nvSpPr>
          <p:cNvPr id="356" name="Google Shape;356;p2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57" name="Google Shape;357;p28"/>
          <p:cNvSpPr txBox="1"/>
          <p:nvPr/>
        </p:nvSpPr>
        <p:spPr>
          <a:xfrm>
            <a:off x="2612150" y="564925"/>
            <a:ext cx="4878900" cy="230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Øke omdømmet</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300">
                <a:solidFill>
                  <a:srgbClr val="004993"/>
                </a:solidFill>
                <a:latin typeface="Open Sans"/>
                <a:ea typeface="Open Sans"/>
                <a:cs typeface="Open Sans"/>
                <a:sym typeface="Open Sans"/>
              </a:rPr>
              <a:t>OER av høy kvalitet øker lærerens omdømme på lokalt og globalt nivå, samtidig som det gir nye muligheter til å samarbeide med kolleger over hele verden.</a:t>
            </a:r>
            <a:endParaRPr b="0" i="0" sz="2300" u="none" cap="none" strike="noStrike">
              <a:solidFill>
                <a:srgbClr val="000000"/>
              </a:solidFill>
              <a:latin typeface="Arial"/>
              <a:ea typeface="Arial"/>
              <a:cs typeface="Arial"/>
              <a:sym typeface="Arial"/>
            </a:endParaRPr>
          </a:p>
        </p:txBody>
      </p:sp>
      <p:sp>
        <p:nvSpPr>
          <p:cNvPr id="358" name="Google Shape;358;p2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9" name="Google Shape;359;p2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60" name="Google Shape;360;p2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61" name="Google Shape;361;p2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 name="Google Shape;362;p28"/>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9900"/>
                </a:solidFill>
                <a:latin typeface="Open Sans"/>
                <a:ea typeface="Open Sans"/>
                <a:cs typeface="Open Sans"/>
                <a:sym typeface="Open Sans"/>
              </a:rPr>
              <a:t>lærere</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66" name="Shape 366"/>
        <p:cNvGrpSpPr/>
        <p:nvPr/>
      </p:nvGrpSpPr>
      <p:grpSpPr>
        <a:xfrm>
          <a:off x="0" y="0"/>
          <a:ext cx="0" cy="0"/>
          <a:chOff x="0" y="0"/>
          <a:chExt cx="0" cy="0"/>
        </a:xfrm>
      </p:grpSpPr>
      <p:sp>
        <p:nvSpPr>
          <p:cNvPr id="367" name="Google Shape;367;p2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68" name="Google Shape;368;p29"/>
          <p:cNvSpPr txBox="1"/>
          <p:nvPr/>
        </p:nvSpPr>
        <p:spPr>
          <a:xfrm>
            <a:off x="2609375" y="703375"/>
            <a:ext cx="46383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Redusere arbeidsmengden</a:t>
            </a:r>
            <a:r>
              <a:rPr b="1" i="0" lang="en" sz="2400" u="none" cap="none" strike="noStrike">
                <a:solidFill>
                  <a:srgbClr val="004993"/>
                </a:solidFill>
                <a:latin typeface="Open Sans"/>
                <a:ea typeface="Open Sans"/>
                <a:cs typeface="Open Sans"/>
                <a:sym typeface="Open Sans"/>
              </a:rPr>
              <a:t>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Lærerne trenger ikke å finne opp hjulet på nytt hver gang, men kan gjenbruke det som allerede finnes.</a:t>
            </a:r>
            <a:r>
              <a:rPr b="0" i="0" lang="en" sz="2400" u="none" cap="none" strike="noStrike">
                <a:solidFill>
                  <a:srgbClr val="004993"/>
                </a:solidFill>
                <a:latin typeface="Open Sans"/>
                <a:ea typeface="Open Sans"/>
                <a:cs typeface="Open Sans"/>
                <a:sym typeface="Open Sans"/>
              </a:rPr>
              <a:t> </a:t>
            </a:r>
            <a:endParaRPr b="0" i="0" sz="2400" u="none" cap="none" strike="noStrike">
              <a:solidFill>
                <a:srgbClr val="000000"/>
              </a:solidFill>
              <a:latin typeface="Arial"/>
              <a:ea typeface="Arial"/>
              <a:cs typeface="Arial"/>
              <a:sym typeface="Arial"/>
            </a:endParaRPr>
          </a:p>
        </p:txBody>
      </p:sp>
      <p:sp>
        <p:nvSpPr>
          <p:cNvPr id="369" name="Google Shape;369;p2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70" name="Google Shape;370;p2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71" name="Google Shape;371;p2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72" name="Google Shape;372;p2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 name="Google Shape;373;p29"/>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9900"/>
                </a:solidFill>
                <a:latin typeface="Open Sans"/>
                <a:ea typeface="Open Sans"/>
                <a:cs typeface="Open Sans"/>
                <a:sym typeface="Open Sans"/>
              </a:rPr>
              <a:t>lærere</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p3"/>
          <p:cNvSpPr txBox="1"/>
          <p:nvPr/>
        </p:nvSpPr>
        <p:spPr>
          <a:xfrm>
            <a:off x="3238667" y="1102659"/>
            <a:ext cx="1823400" cy="12894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3700">
                <a:solidFill>
                  <a:srgbClr val="004993"/>
                </a:solidFill>
                <a:latin typeface="Open Sans"/>
                <a:ea typeface="Open Sans"/>
                <a:cs typeface="Open Sans"/>
                <a:sym typeface="Open Sans"/>
              </a:rPr>
              <a:t>Hva er OER?</a:t>
            </a:r>
            <a:endParaRPr b="1" sz="3700">
              <a:solidFill>
                <a:srgbClr val="004993"/>
              </a:solidFill>
              <a:latin typeface="Open Sans"/>
              <a:ea typeface="Open Sans"/>
              <a:cs typeface="Open Sans"/>
              <a:sym typeface="Open Sans"/>
            </a:endParaRPr>
          </a:p>
        </p:txBody>
      </p:sp>
      <p:sp>
        <p:nvSpPr>
          <p:cNvPr id="73" name="Google Shape;73;p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4" name="Google Shape;74;p3"/>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75" name="Google Shape;75;p3"/>
          <p:cNvSpPr txBox="1"/>
          <p:nvPr/>
        </p:nvSpPr>
        <p:spPr>
          <a:xfrm>
            <a:off x="1173150"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76" name="Google Shape;76;p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7" name="Google Shape;77;p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78" name="Google Shape;78;p3"/>
          <p:cNvSpPr txBox="1"/>
          <p:nvPr/>
        </p:nvSpPr>
        <p:spPr>
          <a:xfrm>
            <a:off x="6120927" y="3621650"/>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en" sz="700" u="none" cap="none" strike="noStrike">
                <a:solidFill>
                  <a:srgbClr val="000000"/>
                </a:solidFill>
                <a:latin typeface="Open Sans"/>
                <a:ea typeface="Open Sans"/>
                <a:cs typeface="Open Sans"/>
                <a:sym typeface="Open Sans"/>
              </a:rPr>
              <a:t>Your organisation’s logo </a:t>
            </a:r>
            <a:endParaRPr b="0" i="0" sz="700" u="none" cap="none" strike="noStrike">
              <a:solidFill>
                <a:srgbClr val="000000"/>
              </a:solidFill>
              <a:latin typeface="Open Sans"/>
              <a:ea typeface="Open Sans"/>
              <a:cs typeface="Open Sans"/>
              <a:sym typeface="Open Sans"/>
            </a:endParaRPr>
          </a:p>
        </p:txBody>
      </p:sp>
      <p:sp>
        <p:nvSpPr>
          <p:cNvPr id="79" name="Google Shape;79;p3"/>
          <p:cNvSpPr txBox="1"/>
          <p:nvPr/>
        </p:nvSpPr>
        <p:spPr>
          <a:xfrm>
            <a:off x="5108125" y="182325"/>
            <a:ext cx="22953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a:solidFill>
                  <a:srgbClr val="FF0000"/>
                </a:solidFill>
              </a:rPr>
              <a:t>EKSEMPEL PÅ TILPASNING TIL </a:t>
            </a:r>
            <a:endParaRPr>
              <a:solidFill>
                <a:srgbClr val="FF0000"/>
              </a:solidFill>
            </a:endParaRPr>
          </a:p>
          <a:p>
            <a:pPr indent="0" lvl="0" marL="0" rtl="0" algn="l">
              <a:spcBef>
                <a:spcPts val="0"/>
              </a:spcBef>
              <a:spcAft>
                <a:spcPts val="0"/>
              </a:spcAft>
              <a:buClr>
                <a:schemeClr val="dk1"/>
              </a:buClr>
              <a:buSzPts val="1100"/>
              <a:buFont typeface="Arial"/>
              <a:buNone/>
            </a:pPr>
            <a:r>
              <a:rPr lang="en">
                <a:solidFill>
                  <a:srgbClr val="FF0000"/>
                </a:solidFill>
              </a:rPr>
              <a:t>DINE BEHOV</a:t>
            </a:r>
            <a:endParaRPr>
              <a:solidFill>
                <a:srgbClr val="FF0000"/>
              </a:solidFill>
            </a:endParaRPr>
          </a:p>
        </p:txBody>
      </p:sp>
      <p:sp>
        <p:nvSpPr>
          <p:cNvPr id="80" name="Google Shape;80;p3"/>
          <p:cNvSpPr/>
          <p:nvPr/>
        </p:nvSpPr>
        <p:spPr>
          <a:xfrm>
            <a:off x="2534300" y="3068425"/>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3"/>
          <p:cNvSpPr/>
          <p:nvPr/>
        </p:nvSpPr>
        <p:spPr>
          <a:xfrm>
            <a:off x="6809675" y="3103900"/>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3"/>
          <p:cNvSpPr txBox="1"/>
          <p:nvPr/>
        </p:nvSpPr>
        <p:spPr>
          <a:xfrm>
            <a:off x="2812525" y="3085225"/>
            <a:ext cx="2675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400"/>
              <a:buFont typeface="Arial"/>
              <a:buNone/>
            </a:pPr>
            <a:r>
              <a:rPr lang="en">
                <a:solidFill>
                  <a:srgbClr val="FF0000"/>
                </a:solidFill>
              </a:rPr>
              <a:t>Legg til attribusjonserklæringen</a:t>
            </a:r>
            <a:endParaRPr>
              <a:solidFill>
                <a:srgbClr val="FF0000"/>
              </a:solidFill>
            </a:endParaRPr>
          </a:p>
        </p:txBody>
      </p:sp>
      <p:sp>
        <p:nvSpPr>
          <p:cNvPr id="83" name="Google Shape;83;p3"/>
          <p:cNvSpPr txBox="1"/>
          <p:nvPr/>
        </p:nvSpPr>
        <p:spPr>
          <a:xfrm>
            <a:off x="4841800" y="2591500"/>
            <a:ext cx="2675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400"/>
              <a:buFont typeface="Arial"/>
              <a:buNone/>
            </a:pPr>
            <a:r>
              <a:rPr lang="en">
                <a:solidFill>
                  <a:srgbClr val="FF0000"/>
                </a:solidFill>
              </a:rPr>
              <a:t>Legg til organisasjonens logo</a:t>
            </a:r>
            <a:endParaRPr>
              <a:solidFill>
                <a:srgbClr val="FF0000"/>
              </a:solidFill>
            </a:endParaRPr>
          </a:p>
        </p:txBody>
      </p:sp>
      <p:sp>
        <p:nvSpPr>
          <p:cNvPr id="84" name="Google Shape;84;p3"/>
          <p:cNvSpPr txBox="1"/>
          <p:nvPr/>
        </p:nvSpPr>
        <p:spPr>
          <a:xfrm>
            <a:off x="1173150" y="3641525"/>
            <a:ext cx="4784400" cy="365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000000"/>
                </a:solidFill>
                <a:latin typeface="Open Sans"/>
                <a:ea typeface="Open Sans"/>
                <a:cs typeface="Open Sans"/>
                <a:sym typeface="Open Sans"/>
              </a:rPr>
              <a:t>This work is a derivative of “3. OE Benefits - ENOEL cards”</a:t>
            </a:r>
            <a:r>
              <a:rPr b="0" i="0" lang="en" sz="700" u="none" cap="none" strike="noStrike">
                <a:solidFill>
                  <a:schemeClr val="dk1"/>
                </a:solidFill>
                <a:latin typeface="Open Sans"/>
                <a:ea typeface="Open Sans"/>
                <a:cs typeface="Open Sans"/>
                <a:sym typeface="Open Sans"/>
              </a:rPr>
              <a:t>,</a:t>
            </a:r>
            <a:endParaRPr b="0" i="0" sz="7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0" i="0" lang="en" sz="7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https://zenodo.org/doi/10.5281/zenodo.5568482</a:t>
            </a:r>
            <a:r>
              <a:rPr b="0" i="0" lang="en" sz="700" u="none" cap="none" strike="noStrike">
                <a:solidFill>
                  <a:schemeClr val="dk1"/>
                </a:solidFill>
                <a:latin typeface="Open Sans"/>
                <a:ea typeface="Open Sans"/>
                <a:cs typeface="Open Sans"/>
                <a:sym typeface="Open Sans"/>
              </a:rPr>
              <a:t>,</a:t>
            </a:r>
            <a:r>
              <a:rPr b="0" i="0" lang="en" sz="700" u="none" cap="none" strike="noStrike">
                <a:solidFill>
                  <a:srgbClr val="000000"/>
                </a:solidFill>
                <a:latin typeface="Open Sans"/>
                <a:ea typeface="Open Sans"/>
                <a:cs typeface="Open Sans"/>
                <a:sym typeface="Open Sans"/>
              </a:rPr>
              <a:t> by </a:t>
            </a:r>
            <a:r>
              <a:rPr b="0" i="0" lang="en" sz="7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b="0" i="0" lang="en" sz="700" u="none" cap="none" strike="noStrike">
                <a:solidFill>
                  <a:srgbClr val="004993"/>
                </a:solidFill>
                <a:latin typeface="Open Sans"/>
                <a:ea typeface="Open Sans"/>
                <a:cs typeface="Open Sans"/>
                <a:sym typeface="Open Sans"/>
              </a:rPr>
              <a:t> </a:t>
            </a:r>
            <a:r>
              <a:rPr b="0" i="0" lang="en" sz="700" u="none" cap="none" strike="noStrike">
                <a:solidFill>
                  <a:schemeClr val="dk1"/>
                </a:solidFill>
                <a:latin typeface="Open Sans"/>
                <a:ea typeface="Open Sans"/>
                <a:cs typeface="Open Sans"/>
                <a:sym typeface="Open Sans"/>
              </a:rPr>
              <a:t>(ENOEL), </a:t>
            </a:r>
            <a:r>
              <a:rPr b="0" i="0" lang="en" sz="7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CC BY</a:t>
            </a:r>
            <a:endParaRPr b="0" i="0" sz="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77" name="Shape 377"/>
        <p:cNvGrpSpPr/>
        <p:nvPr/>
      </p:nvGrpSpPr>
      <p:grpSpPr>
        <a:xfrm>
          <a:off x="0" y="0"/>
          <a:ext cx="0" cy="0"/>
          <a:chOff x="0" y="0"/>
          <a:chExt cx="0" cy="0"/>
        </a:xfrm>
      </p:grpSpPr>
      <p:sp>
        <p:nvSpPr>
          <p:cNvPr id="378" name="Google Shape;378;p3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9" name="Google Shape;379;p30"/>
          <p:cNvSpPr txBox="1"/>
          <p:nvPr/>
        </p:nvSpPr>
        <p:spPr>
          <a:xfrm>
            <a:off x="2598425" y="1375600"/>
            <a:ext cx="50883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Inspirere</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OER er en måte å få nye ideer på.</a:t>
            </a:r>
            <a:endParaRPr b="0" i="0" sz="2400" u="none" cap="none" strike="noStrike">
              <a:solidFill>
                <a:srgbClr val="000000"/>
              </a:solidFill>
              <a:latin typeface="Arial"/>
              <a:ea typeface="Arial"/>
              <a:cs typeface="Arial"/>
              <a:sym typeface="Arial"/>
            </a:endParaRPr>
          </a:p>
        </p:txBody>
      </p:sp>
      <p:sp>
        <p:nvSpPr>
          <p:cNvPr id="380" name="Google Shape;380;p3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81" name="Google Shape;381;p3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82" name="Google Shape;382;p3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83" name="Google Shape;383;p3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 name="Google Shape;384;p30"/>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9900"/>
                </a:solidFill>
                <a:latin typeface="Open Sans"/>
                <a:ea typeface="Open Sans"/>
                <a:cs typeface="Open Sans"/>
                <a:sym typeface="Open Sans"/>
              </a:rPr>
              <a:t>lærere</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88" name="Shape 388"/>
        <p:cNvGrpSpPr/>
        <p:nvPr/>
      </p:nvGrpSpPr>
      <p:grpSpPr>
        <a:xfrm>
          <a:off x="0" y="0"/>
          <a:ext cx="0" cy="0"/>
          <a:chOff x="0" y="0"/>
          <a:chExt cx="0" cy="0"/>
        </a:xfrm>
      </p:grpSpPr>
      <p:sp>
        <p:nvSpPr>
          <p:cNvPr id="389" name="Google Shape;389;p31"/>
          <p:cNvSpPr txBox="1"/>
          <p:nvPr/>
        </p:nvSpPr>
        <p:spPr>
          <a:xfrm>
            <a:off x="2557000" y="551250"/>
            <a:ext cx="50883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Fremme aktive tilnærminger</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lang="en" sz="2400">
                <a:solidFill>
                  <a:srgbClr val="004993"/>
                </a:solidFill>
                <a:latin typeface="Open Sans"/>
                <a:ea typeface="Open Sans"/>
                <a:cs typeface="Open Sans"/>
                <a:sym typeface="Open Sans"/>
              </a:rPr>
              <a:t>Lærere kan utforme ulike praktiske strategier for å støtte "learning-by-doing"-opplevelser gjennom remiksing og tilpasning av OER.</a:t>
            </a:r>
            <a:endParaRPr b="0" i="0" sz="2400" u="none" cap="none" strike="noStrike">
              <a:solidFill>
                <a:srgbClr val="004993"/>
              </a:solidFill>
              <a:latin typeface="Open Sans"/>
              <a:ea typeface="Open Sans"/>
              <a:cs typeface="Open Sans"/>
              <a:sym typeface="Open Sans"/>
            </a:endParaRPr>
          </a:p>
        </p:txBody>
      </p:sp>
      <p:sp>
        <p:nvSpPr>
          <p:cNvPr id="390" name="Google Shape;390;p3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91" name="Google Shape;391;p3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92" name="Google Shape;392;p3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93" name="Google Shape;393;p3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94" name="Google Shape;394;p3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 name="Google Shape;395;p31"/>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9900"/>
                </a:solidFill>
                <a:latin typeface="Open Sans"/>
                <a:ea typeface="Open Sans"/>
                <a:cs typeface="Open Sans"/>
                <a:sym typeface="Open Sans"/>
              </a:rPr>
              <a:t>lærere</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99" name="Shape 399"/>
        <p:cNvGrpSpPr/>
        <p:nvPr/>
      </p:nvGrpSpPr>
      <p:grpSpPr>
        <a:xfrm>
          <a:off x="0" y="0"/>
          <a:ext cx="0" cy="0"/>
          <a:chOff x="0" y="0"/>
          <a:chExt cx="0" cy="0"/>
        </a:xfrm>
      </p:grpSpPr>
      <p:sp>
        <p:nvSpPr>
          <p:cNvPr id="400" name="Google Shape;400;p32"/>
          <p:cNvSpPr txBox="1"/>
          <p:nvPr/>
        </p:nvSpPr>
        <p:spPr>
          <a:xfrm>
            <a:off x="2544025" y="298975"/>
            <a:ext cx="50883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Fremme samarbeid</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lang="en" sz="2400">
                <a:solidFill>
                  <a:srgbClr val="004993"/>
                </a:solidFill>
                <a:latin typeface="Open Sans"/>
                <a:ea typeface="Open Sans"/>
                <a:cs typeface="Open Sans"/>
                <a:sym typeface="Open Sans"/>
              </a:rPr>
              <a:t>Kollegaveiledning, studentsamarbeid og ekspertinvolvering blir forsterket og beriker lærerne, takket være prosessen som de åpne lisensene tvinger frem.</a:t>
            </a:r>
            <a:endParaRPr b="0" i="0" sz="2400" u="none" cap="none" strike="noStrike">
              <a:solidFill>
                <a:srgbClr val="004993"/>
              </a:solidFill>
              <a:latin typeface="Open Sans"/>
              <a:ea typeface="Open Sans"/>
              <a:cs typeface="Open Sans"/>
              <a:sym typeface="Open Sans"/>
            </a:endParaRPr>
          </a:p>
        </p:txBody>
      </p:sp>
      <p:sp>
        <p:nvSpPr>
          <p:cNvPr id="401" name="Google Shape;401;p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02" name="Google Shape;402;p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03" name="Google Shape;403;p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04" name="Google Shape;404;p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05" name="Google Shape;405;p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 name="Google Shape;406;p32"/>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9900"/>
                </a:solidFill>
                <a:latin typeface="Open Sans"/>
                <a:ea typeface="Open Sans"/>
                <a:cs typeface="Open Sans"/>
                <a:sym typeface="Open Sans"/>
              </a:rPr>
              <a:t>lærere</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10" name="Shape 410"/>
        <p:cNvGrpSpPr/>
        <p:nvPr/>
      </p:nvGrpSpPr>
      <p:grpSpPr>
        <a:xfrm>
          <a:off x="0" y="0"/>
          <a:ext cx="0" cy="0"/>
          <a:chOff x="0" y="0"/>
          <a:chExt cx="0" cy="0"/>
        </a:xfrm>
      </p:grpSpPr>
      <p:sp>
        <p:nvSpPr>
          <p:cNvPr id="411" name="Google Shape;411;p3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12" name="Google Shape;412;p33"/>
          <p:cNvSpPr txBox="1"/>
          <p:nvPr/>
        </p:nvSpPr>
        <p:spPr>
          <a:xfrm>
            <a:off x="2609075" y="491475"/>
            <a:ext cx="48657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Støtte innovasjon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OER gir muligheter til å forbedre kvaliteten på undervisnings- og læringsmateriell, slik at andre kan bygge videre på dem og gi konstruktive tilbakemeldinger.</a:t>
            </a:r>
            <a:endParaRPr b="0" i="0" sz="2400" u="none" cap="none" strike="noStrike">
              <a:solidFill>
                <a:srgbClr val="000000"/>
              </a:solidFill>
              <a:latin typeface="Arial"/>
              <a:ea typeface="Arial"/>
              <a:cs typeface="Arial"/>
              <a:sym typeface="Arial"/>
            </a:endParaRPr>
          </a:p>
        </p:txBody>
      </p:sp>
      <p:sp>
        <p:nvSpPr>
          <p:cNvPr id="413" name="Google Shape;413;p3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14" name="Google Shape;414;p3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15" name="Google Shape;415;p3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16" name="Google Shape;416;p3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 name="Google Shape;417;p33"/>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9900"/>
                </a:solidFill>
                <a:latin typeface="Open Sans"/>
                <a:ea typeface="Open Sans"/>
                <a:cs typeface="Open Sans"/>
                <a:sym typeface="Open Sans"/>
              </a:rPr>
              <a:t>lærere</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21" name="Shape 421"/>
        <p:cNvGrpSpPr/>
        <p:nvPr/>
      </p:nvGrpSpPr>
      <p:grpSpPr>
        <a:xfrm>
          <a:off x="0" y="0"/>
          <a:ext cx="0" cy="0"/>
          <a:chOff x="0" y="0"/>
          <a:chExt cx="0" cy="0"/>
        </a:xfrm>
      </p:grpSpPr>
      <p:sp>
        <p:nvSpPr>
          <p:cNvPr id="422" name="Google Shape;422;p34"/>
          <p:cNvSpPr txBox="1"/>
          <p:nvPr/>
        </p:nvSpPr>
        <p:spPr>
          <a:xfrm>
            <a:off x="2598425" y="703375"/>
            <a:ext cx="49209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Sikre ettermælet</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Gjenbruksprosessen som OER har satt i gang, fortsetter også etter at du har gått av med pensjon.</a:t>
            </a:r>
            <a:endParaRPr b="0" i="0" sz="2400" u="none" cap="none" strike="noStrike">
              <a:solidFill>
                <a:srgbClr val="000000"/>
              </a:solidFill>
              <a:latin typeface="Arial"/>
              <a:ea typeface="Arial"/>
              <a:cs typeface="Arial"/>
              <a:sym typeface="Arial"/>
            </a:endParaRPr>
          </a:p>
        </p:txBody>
      </p:sp>
      <p:sp>
        <p:nvSpPr>
          <p:cNvPr id="423" name="Google Shape;423;p3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24" name="Google Shape;424;p3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25" name="Google Shape;425;p3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26" name="Google Shape;426;p3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27" name="Google Shape;427;p3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p34"/>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9900"/>
                </a:solidFill>
                <a:latin typeface="Open Sans"/>
                <a:ea typeface="Open Sans"/>
                <a:cs typeface="Open Sans"/>
                <a:sym typeface="Open Sans"/>
              </a:rPr>
              <a:t>lærere</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32" name="Shape 432"/>
        <p:cNvGrpSpPr/>
        <p:nvPr/>
      </p:nvGrpSpPr>
      <p:grpSpPr>
        <a:xfrm>
          <a:off x="0" y="0"/>
          <a:ext cx="0" cy="0"/>
          <a:chOff x="0" y="0"/>
          <a:chExt cx="0" cy="0"/>
        </a:xfrm>
      </p:grpSpPr>
      <p:sp>
        <p:nvSpPr>
          <p:cNvPr id="433" name="Google Shape;433;p3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34" name="Google Shape;434;p35"/>
          <p:cNvSpPr txBox="1"/>
          <p:nvPr/>
        </p:nvSpPr>
        <p:spPr>
          <a:xfrm>
            <a:off x="2630800" y="551250"/>
            <a:ext cx="47277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Utvide valgmulighetene</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OER-lærebøker utvider lærernes ressurser og kan garantere samme høye kvalitetsnivå som tradisjonelle lærebøker.</a:t>
            </a:r>
            <a:endParaRPr b="0" i="0" sz="2400" u="none" cap="none" strike="noStrike">
              <a:solidFill>
                <a:srgbClr val="000000"/>
              </a:solidFill>
              <a:latin typeface="Arial"/>
              <a:ea typeface="Arial"/>
              <a:cs typeface="Arial"/>
              <a:sym typeface="Arial"/>
            </a:endParaRPr>
          </a:p>
        </p:txBody>
      </p:sp>
      <p:sp>
        <p:nvSpPr>
          <p:cNvPr id="435" name="Google Shape;435;p3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36" name="Google Shape;436;p3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37" name="Google Shape;437;p3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38" name="Google Shape;438;p3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 name="Google Shape;439;p35"/>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9900"/>
                </a:solidFill>
                <a:latin typeface="Open Sans"/>
                <a:ea typeface="Open Sans"/>
                <a:cs typeface="Open Sans"/>
                <a:sym typeface="Open Sans"/>
              </a:rPr>
              <a:t>lærere</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43" name="Shape 443"/>
        <p:cNvGrpSpPr/>
        <p:nvPr/>
      </p:nvGrpSpPr>
      <p:grpSpPr>
        <a:xfrm>
          <a:off x="0" y="0"/>
          <a:ext cx="0" cy="0"/>
          <a:chOff x="0" y="0"/>
          <a:chExt cx="0" cy="0"/>
        </a:xfrm>
      </p:grpSpPr>
      <p:sp>
        <p:nvSpPr>
          <p:cNvPr id="444" name="Google Shape;444;p36"/>
          <p:cNvSpPr txBox="1"/>
          <p:nvPr/>
        </p:nvSpPr>
        <p:spPr>
          <a:xfrm>
            <a:off x="2535350" y="692750"/>
            <a:ext cx="50883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Økt akademisk frihet</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Åpne lisenser på OER gjør det mulig for fakultetet å endre og oppdatere læringsressursene for kursene sine jevnlig.</a:t>
            </a:r>
            <a:endParaRPr b="0" i="0" sz="2400" u="none" cap="none" strike="noStrike">
              <a:solidFill>
                <a:srgbClr val="004993"/>
              </a:solidFill>
              <a:latin typeface="Open Sans"/>
              <a:ea typeface="Open Sans"/>
              <a:cs typeface="Open Sans"/>
              <a:sym typeface="Open Sans"/>
            </a:endParaRPr>
          </a:p>
        </p:txBody>
      </p:sp>
      <p:sp>
        <p:nvSpPr>
          <p:cNvPr id="445" name="Google Shape;445;p3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46" name="Google Shape;446;p3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7" name="Google Shape;447;p3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48" name="Google Shape;448;p3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49" name="Google Shape;449;p3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 name="Google Shape;450;p36"/>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9900"/>
                </a:solidFill>
                <a:latin typeface="Open Sans"/>
                <a:ea typeface="Open Sans"/>
                <a:cs typeface="Open Sans"/>
                <a:sym typeface="Open Sans"/>
              </a:rPr>
              <a:t>lærere</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54" name="Shape 454"/>
        <p:cNvGrpSpPr/>
        <p:nvPr/>
      </p:nvGrpSpPr>
      <p:grpSpPr>
        <a:xfrm>
          <a:off x="0" y="0"/>
          <a:ext cx="0" cy="0"/>
          <a:chOff x="0" y="0"/>
          <a:chExt cx="0" cy="0"/>
        </a:xfrm>
      </p:grpSpPr>
      <p:sp>
        <p:nvSpPr>
          <p:cNvPr id="455" name="Google Shape;455;p37"/>
          <p:cNvSpPr txBox="1"/>
          <p:nvPr/>
        </p:nvSpPr>
        <p:spPr>
          <a:xfrm>
            <a:off x="2587775" y="181800"/>
            <a:ext cx="48855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Vis frem innovasjon og kreativitet</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300">
                <a:solidFill>
                  <a:srgbClr val="004993"/>
                </a:solidFill>
                <a:latin typeface="Open Sans"/>
                <a:ea typeface="Open Sans"/>
                <a:cs typeface="Open Sans"/>
                <a:sym typeface="Open Sans"/>
              </a:rPr>
              <a:t>Kreativitet kan imponere potensielle studenter og sponsorer. Dette vil bidra til å øke studenttilstrømningen til enkelte kurs og øke verdien av den enkelte lærer.</a:t>
            </a:r>
            <a:endParaRPr b="0" i="0" sz="2300" u="none" cap="none" strike="noStrike">
              <a:solidFill>
                <a:srgbClr val="004993"/>
              </a:solidFill>
              <a:latin typeface="Arial"/>
              <a:ea typeface="Arial"/>
              <a:cs typeface="Arial"/>
              <a:sym typeface="Arial"/>
            </a:endParaRPr>
          </a:p>
        </p:txBody>
      </p:sp>
      <p:sp>
        <p:nvSpPr>
          <p:cNvPr id="456" name="Google Shape;456;p3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57" name="Google Shape;457;p3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58" name="Google Shape;458;p3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59" name="Google Shape;459;p3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60" name="Google Shape;460;p3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 name="Google Shape;461;p37"/>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FF9900"/>
                </a:solidFill>
                <a:latin typeface="Open Sans"/>
                <a:ea typeface="Open Sans"/>
                <a:cs typeface="Open Sans"/>
                <a:sym typeface="Open Sans"/>
              </a:rPr>
              <a:t>lærere</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65" name="Shape 465"/>
        <p:cNvGrpSpPr/>
        <p:nvPr/>
      </p:nvGrpSpPr>
      <p:grpSpPr>
        <a:xfrm>
          <a:off x="0" y="0"/>
          <a:ext cx="0" cy="0"/>
          <a:chOff x="0" y="0"/>
          <a:chExt cx="0" cy="0"/>
        </a:xfrm>
      </p:grpSpPr>
      <p:sp>
        <p:nvSpPr>
          <p:cNvPr id="466" name="Google Shape;466;p3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67" name="Google Shape;467;p38"/>
          <p:cNvSpPr txBox="1"/>
          <p:nvPr/>
        </p:nvSpPr>
        <p:spPr>
          <a:xfrm>
            <a:off x="2593125" y="243450"/>
            <a:ext cx="50037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Fremme stordriftsfordeler</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300">
                <a:solidFill>
                  <a:schemeClr val="lt1"/>
                </a:solidFill>
                <a:latin typeface="Open Sans"/>
                <a:ea typeface="Open Sans"/>
                <a:cs typeface="Open Sans"/>
                <a:sym typeface="Open Sans"/>
              </a:rPr>
              <a:t>OER er gratis på nett, rimelig i trykt utgave, kan lagres for alltid og er enkle å oppdatere. Ressurser som ellers ville gått til innkjøp av lærebøker, kan omdirigeres til teknologi, bedre undervisning eller reduksjon av gjeld.</a:t>
            </a:r>
            <a:endParaRPr b="0" i="0" sz="2300" u="none" cap="none" strike="noStrike">
              <a:solidFill>
                <a:schemeClr val="lt1"/>
              </a:solidFill>
              <a:latin typeface="Arial"/>
              <a:ea typeface="Arial"/>
              <a:cs typeface="Arial"/>
              <a:sym typeface="Arial"/>
            </a:endParaRPr>
          </a:p>
        </p:txBody>
      </p:sp>
      <p:sp>
        <p:nvSpPr>
          <p:cNvPr id="468" name="Google Shape;468;p3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69" name="Google Shape;469;p3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70" name="Google Shape;470;p3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71" name="Google Shape;471;p3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 name="Google Shape;472;p38"/>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45BEDF"/>
                </a:solidFill>
                <a:latin typeface="Open Sans"/>
                <a:ea typeface="Open Sans"/>
                <a:cs typeface="Open Sans"/>
                <a:sym typeface="Open Sans"/>
              </a:rPr>
              <a:t>institusjoner</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76" name="Shape 476"/>
        <p:cNvGrpSpPr/>
        <p:nvPr/>
      </p:nvGrpSpPr>
      <p:grpSpPr>
        <a:xfrm>
          <a:off x="0" y="0"/>
          <a:ext cx="0" cy="0"/>
          <a:chOff x="0" y="0"/>
          <a:chExt cx="0" cy="0"/>
        </a:xfrm>
      </p:grpSpPr>
      <p:sp>
        <p:nvSpPr>
          <p:cNvPr id="477" name="Google Shape;477;p3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78" name="Google Shape;478;p39"/>
          <p:cNvSpPr txBox="1"/>
          <p:nvPr/>
        </p:nvSpPr>
        <p:spPr>
          <a:xfrm>
            <a:off x="2611550" y="506475"/>
            <a:ext cx="4568400" cy="266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Støtte fakultetsutvikling</a:t>
            </a:r>
            <a:r>
              <a:rPr b="0" i="0" lang="en" sz="2300" u="none" cap="none" strike="noStrike">
                <a:solidFill>
                  <a:srgbClr val="004993"/>
                </a:solidFill>
                <a:latin typeface="Open Sans"/>
                <a:ea typeface="Open Sans"/>
                <a:cs typeface="Open Sans"/>
                <a:sym typeface="Open Sans"/>
              </a:rPr>
              <a:t> </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300">
                <a:solidFill>
                  <a:schemeClr val="lt1"/>
                </a:solidFill>
                <a:latin typeface="Open Sans"/>
                <a:ea typeface="Open Sans"/>
                <a:cs typeface="Open Sans"/>
                <a:sym typeface="Open Sans"/>
              </a:rPr>
              <a:t>Økt tilgang til og bruk av OER, samt kollegial læring mellom fakultetsmedlemmer på tvers av institusjonene, bidrar til å heve kvaliteten på undervisningsmaterialet.</a:t>
            </a:r>
            <a:endParaRPr b="0" i="0" sz="2300" u="none" cap="none" strike="noStrike">
              <a:solidFill>
                <a:schemeClr val="lt1"/>
              </a:solidFill>
              <a:latin typeface="Arial"/>
              <a:ea typeface="Arial"/>
              <a:cs typeface="Arial"/>
              <a:sym typeface="Arial"/>
            </a:endParaRPr>
          </a:p>
        </p:txBody>
      </p:sp>
      <p:sp>
        <p:nvSpPr>
          <p:cNvPr id="479" name="Google Shape;479;p39"/>
          <p:cNvSpPr/>
          <p:nvPr/>
        </p:nvSpPr>
        <p:spPr>
          <a:xfrm>
            <a:off x="0" y="-5725"/>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0" name="Google Shape;480;p3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81" name="Google Shape;481;p3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82" name="Google Shape;482;p3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 name="Google Shape;483;p39"/>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45BEDF"/>
                </a:solidFill>
                <a:latin typeface="Open Sans"/>
                <a:ea typeface="Open Sans"/>
                <a:cs typeface="Open Sans"/>
                <a:sym typeface="Open Sans"/>
              </a:rPr>
              <a:t>institusjoner</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p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90" name="Google Shape;90;p4"/>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91" name="Google Shape;91;p4"/>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92" name="Google Shape;92;p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93" name="Google Shape;93;p4"/>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94" name="Google Shape;94;p4"/>
          <p:cNvSpPr txBox="1"/>
          <p:nvPr/>
        </p:nvSpPr>
        <p:spPr>
          <a:xfrm>
            <a:off x="3238667" y="1102659"/>
            <a:ext cx="1823400" cy="12894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3700">
                <a:solidFill>
                  <a:srgbClr val="004993"/>
                </a:solidFill>
                <a:latin typeface="Open Sans"/>
                <a:ea typeface="Open Sans"/>
                <a:cs typeface="Open Sans"/>
                <a:sym typeface="Open Sans"/>
              </a:rPr>
              <a:t>Hva er OER?</a:t>
            </a:r>
            <a:endParaRPr b="1" sz="3700">
              <a:solidFill>
                <a:srgbClr val="004993"/>
              </a:solidFill>
              <a:latin typeface="Open Sans"/>
              <a:ea typeface="Open Sans"/>
              <a:cs typeface="Open Sans"/>
              <a:sym typeface="Open Sa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87" name="Shape 487"/>
        <p:cNvGrpSpPr/>
        <p:nvPr/>
      </p:nvGrpSpPr>
      <p:grpSpPr>
        <a:xfrm>
          <a:off x="0" y="0"/>
          <a:ext cx="0" cy="0"/>
          <a:chOff x="0" y="0"/>
          <a:chExt cx="0" cy="0"/>
        </a:xfrm>
      </p:grpSpPr>
      <p:sp>
        <p:nvSpPr>
          <p:cNvPr id="488" name="Google Shape;488;p4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89" name="Google Shape;489;p40"/>
          <p:cNvSpPr txBox="1"/>
          <p:nvPr/>
        </p:nvSpPr>
        <p:spPr>
          <a:xfrm>
            <a:off x="2605400" y="420450"/>
            <a:ext cx="4878900" cy="266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Få mest mulig ut av offentlige investeringer</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300">
                <a:solidFill>
                  <a:schemeClr val="lt1"/>
                </a:solidFill>
                <a:latin typeface="Open Sans"/>
                <a:ea typeface="Open Sans"/>
                <a:cs typeface="Open Sans"/>
                <a:sym typeface="Open Sans"/>
              </a:rPr>
              <a:t>Ressurser som er offentlig finansiert, brukes til å skape offentlig kunnskap og deles mellom institusjoner, noe som reduserer kostnadene.</a:t>
            </a:r>
            <a:endParaRPr b="0" i="0" sz="2300" u="none" cap="none" strike="noStrike">
              <a:solidFill>
                <a:schemeClr val="lt1"/>
              </a:solidFill>
              <a:latin typeface="Arial"/>
              <a:ea typeface="Arial"/>
              <a:cs typeface="Arial"/>
              <a:sym typeface="Arial"/>
            </a:endParaRPr>
          </a:p>
        </p:txBody>
      </p:sp>
      <p:sp>
        <p:nvSpPr>
          <p:cNvPr id="490" name="Google Shape;490;p4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91" name="Google Shape;491;p4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92" name="Google Shape;492;p4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93" name="Google Shape;493;p4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 name="Google Shape;494;p40"/>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45BEDF"/>
                </a:solidFill>
                <a:latin typeface="Open Sans"/>
                <a:ea typeface="Open Sans"/>
                <a:cs typeface="Open Sans"/>
                <a:sym typeface="Open Sans"/>
              </a:rPr>
              <a:t>institusjoner</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98" name="Shape 498"/>
        <p:cNvGrpSpPr/>
        <p:nvPr/>
      </p:nvGrpSpPr>
      <p:grpSpPr>
        <a:xfrm>
          <a:off x="0" y="0"/>
          <a:ext cx="0" cy="0"/>
          <a:chOff x="0" y="0"/>
          <a:chExt cx="0" cy="0"/>
        </a:xfrm>
      </p:grpSpPr>
      <p:sp>
        <p:nvSpPr>
          <p:cNvPr id="499" name="Google Shape;499;p4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00" name="Google Shape;500;p41"/>
          <p:cNvSpPr txBox="1"/>
          <p:nvPr/>
        </p:nvSpPr>
        <p:spPr>
          <a:xfrm>
            <a:off x="2611550" y="574600"/>
            <a:ext cx="45684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Støtte selvpromotering</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chemeClr val="lt1"/>
                </a:solidFill>
                <a:latin typeface="Open Sans"/>
                <a:ea typeface="Open Sans"/>
                <a:cs typeface="Open Sans"/>
                <a:sym typeface="Open Sans"/>
              </a:rPr>
              <a:t>Institusjonens offentlige omdømme kan i stor grad dra nytte av at OER av høy kvalitet deles og gjenbrukes.</a:t>
            </a:r>
            <a:endParaRPr b="0" i="0" sz="2400" u="none" cap="none" strike="noStrike">
              <a:solidFill>
                <a:schemeClr val="lt1"/>
              </a:solidFill>
              <a:latin typeface="Arial"/>
              <a:ea typeface="Arial"/>
              <a:cs typeface="Arial"/>
              <a:sym typeface="Arial"/>
            </a:endParaRPr>
          </a:p>
        </p:txBody>
      </p:sp>
      <p:sp>
        <p:nvSpPr>
          <p:cNvPr id="501" name="Google Shape;501;p4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02" name="Google Shape;502;p4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03" name="Google Shape;503;p4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04" name="Google Shape;504;p4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 name="Google Shape;505;p41"/>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45BEDF"/>
                </a:solidFill>
                <a:latin typeface="Open Sans"/>
                <a:ea typeface="Open Sans"/>
                <a:cs typeface="Open Sans"/>
                <a:sym typeface="Open Sans"/>
              </a:rPr>
              <a:t>institusjoner</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09" name="Shape 509"/>
        <p:cNvGrpSpPr/>
        <p:nvPr/>
      </p:nvGrpSpPr>
      <p:grpSpPr>
        <a:xfrm>
          <a:off x="0" y="0"/>
          <a:ext cx="0" cy="0"/>
          <a:chOff x="0" y="0"/>
          <a:chExt cx="0" cy="0"/>
        </a:xfrm>
      </p:grpSpPr>
      <p:sp>
        <p:nvSpPr>
          <p:cNvPr id="510" name="Google Shape;510;p4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11" name="Google Shape;511;p42"/>
          <p:cNvSpPr txBox="1"/>
          <p:nvPr/>
        </p:nvSpPr>
        <p:spPr>
          <a:xfrm>
            <a:off x="2611550" y="191275"/>
            <a:ext cx="45684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Støtte internasjonalt samarbeid</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chemeClr val="lt1"/>
                </a:solidFill>
                <a:latin typeface="Open Sans"/>
                <a:ea typeface="Open Sans"/>
                <a:cs typeface="Open Sans"/>
                <a:sym typeface="Open Sans"/>
              </a:rPr>
              <a:t>Arbeid med OER øker institusjonens synlighet og forbedrer omdømmet på internasjonalt nivå gjennom aktivt samarbeid med andre institusjoner over hele verden.</a:t>
            </a:r>
            <a:endParaRPr b="0" i="0" sz="2400" u="none" cap="none" strike="noStrike">
              <a:solidFill>
                <a:srgbClr val="000000"/>
              </a:solidFill>
              <a:latin typeface="Arial"/>
              <a:ea typeface="Arial"/>
              <a:cs typeface="Arial"/>
              <a:sym typeface="Arial"/>
            </a:endParaRPr>
          </a:p>
        </p:txBody>
      </p:sp>
      <p:sp>
        <p:nvSpPr>
          <p:cNvPr id="512" name="Google Shape;512;p4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13" name="Google Shape;513;p4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14" name="Google Shape;514;p4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15" name="Google Shape;515;p4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 name="Google Shape;516;p42"/>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45BEDF"/>
                </a:solidFill>
                <a:latin typeface="Open Sans"/>
                <a:ea typeface="Open Sans"/>
                <a:cs typeface="Open Sans"/>
                <a:sym typeface="Open Sans"/>
              </a:rPr>
              <a:t>institusjoner</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20" name="Shape 520"/>
        <p:cNvGrpSpPr/>
        <p:nvPr/>
      </p:nvGrpSpPr>
      <p:grpSpPr>
        <a:xfrm>
          <a:off x="0" y="0"/>
          <a:ext cx="0" cy="0"/>
          <a:chOff x="0" y="0"/>
          <a:chExt cx="0" cy="0"/>
        </a:xfrm>
      </p:grpSpPr>
      <p:sp>
        <p:nvSpPr>
          <p:cNvPr id="521" name="Google Shape;521;p4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22" name="Google Shape;522;p43"/>
          <p:cNvSpPr txBox="1"/>
          <p:nvPr/>
        </p:nvSpPr>
        <p:spPr>
          <a:xfrm>
            <a:off x="2611550" y="191275"/>
            <a:ext cx="49149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Lette rekruttering</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chemeClr val="lt1"/>
                </a:solidFill>
                <a:latin typeface="Open Sans"/>
                <a:ea typeface="Open Sans"/>
                <a:cs typeface="Open Sans"/>
                <a:sym typeface="Open Sans"/>
              </a:rPr>
              <a:t>Bruken av OER øker deltakelsen i høyere utdanning ved å utvide tilgangen for studenter med utradisjonelle læringsstrategier, som tar valg basert på kvaliteten på de tilgjengelige læringsmaterialene.</a:t>
            </a:r>
            <a:endParaRPr b="0" i="0" sz="2400" u="none" cap="none" strike="noStrike">
              <a:solidFill>
                <a:schemeClr val="lt1"/>
              </a:solidFill>
              <a:latin typeface="Arial"/>
              <a:ea typeface="Arial"/>
              <a:cs typeface="Arial"/>
              <a:sym typeface="Arial"/>
            </a:endParaRPr>
          </a:p>
        </p:txBody>
      </p:sp>
      <p:sp>
        <p:nvSpPr>
          <p:cNvPr id="523" name="Google Shape;523;p4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24" name="Google Shape;524;p4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25" name="Google Shape;525;p4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26" name="Google Shape;526;p4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 name="Google Shape;527;p43"/>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45BEDF"/>
                </a:solidFill>
                <a:latin typeface="Open Sans"/>
                <a:ea typeface="Open Sans"/>
                <a:cs typeface="Open Sans"/>
                <a:sym typeface="Open Sans"/>
              </a:rPr>
              <a:t>institusjoner</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31" name="Shape 531"/>
        <p:cNvGrpSpPr/>
        <p:nvPr/>
      </p:nvGrpSpPr>
      <p:grpSpPr>
        <a:xfrm>
          <a:off x="0" y="0"/>
          <a:ext cx="0" cy="0"/>
          <a:chOff x="0" y="0"/>
          <a:chExt cx="0" cy="0"/>
        </a:xfrm>
      </p:grpSpPr>
      <p:sp>
        <p:nvSpPr>
          <p:cNvPr id="532" name="Google Shape;532;p4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33" name="Google Shape;533;p44"/>
          <p:cNvSpPr txBox="1"/>
          <p:nvPr/>
        </p:nvSpPr>
        <p:spPr>
          <a:xfrm>
            <a:off x="2687750" y="889625"/>
            <a:ext cx="4568400" cy="1600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Styrke oppbevaring av alumni</a:t>
            </a:r>
            <a:r>
              <a:rPr b="1" i="0" lang="en" sz="2300" u="none" cap="none" strike="noStrike">
                <a:solidFill>
                  <a:schemeClr val="dk1"/>
                </a:solidFill>
                <a:latin typeface="Arial"/>
                <a:ea typeface="Arial"/>
                <a:cs typeface="Arial"/>
                <a:sym typeface="Arial"/>
              </a:rPr>
              <a:t> </a:t>
            </a:r>
            <a:r>
              <a:rPr lang="en" sz="2300">
                <a:solidFill>
                  <a:schemeClr val="lt1"/>
                </a:solidFill>
                <a:latin typeface="Open Sans"/>
                <a:ea typeface="Open Sans"/>
                <a:cs typeface="Open Sans"/>
                <a:sym typeface="Open Sans"/>
              </a:rPr>
              <a:t>Ved å tilby alumni OER av høy kvalitet kan institusjonen holde forbindelsen med dem aktiv.</a:t>
            </a:r>
            <a:endParaRPr b="0" i="0" sz="2300" u="none" cap="none" strike="noStrike">
              <a:solidFill>
                <a:schemeClr val="lt1"/>
              </a:solidFill>
              <a:latin typeface="Arial"/>
              <a:ea typeface="Arial"/>
              <a:cs typeface="Arial"/>
              <a:sym typeface="Arial"/>
            </a:endParaRPr>
          </a:p>
        </p:txBody>
      </p:sp>
      <p:sp>
        <p:nvSpPr>
          <p:cNvPr id="534" name="Google Shape;534;p4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5" name="Google Shape;535;p4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36" name="Google Shape;536;p4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37" name="Google Shape;537;p4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 name="Google Shape;538;p44"/>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t>
            </a:r>
            <a:r>
              <a:rPr b="1" lang="en" sz="2300">
                <a:solidFill>
                  <a:srgbClr val="45BEDF"/>
                </a:solidFill>
                <a:latin typeface="Open Sans"/>
                <a:ea typeface="Open Sans"/>
                <a:cs typeface="Open Sans"/>
                <a:sym typeface="Open Sans"/>
              </a:rPr>
              <a:t>institusjoner</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42" name="Shape 542"/>
        <p:cNvGrpSpPr/>
        <p:nvPr/>
      </p:nvGrpSpPr>
      <p:grpSpPr>
        <a:xfrm>
          <a:off x="0" y="0"/>
          <a:ext cx="0" cy="0"/>
          <a:chOff x="0" y="0"/>
          <a:chExt cx="0" cy="0"/>
        </a:xfrm>
      </p:grpSpPr>
      <p:sp>
        <p:nvSpPr>
          <p:cNvPr id="543" name="Google Shape;543;p4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4" name="Google Shape;544;p45"/>
          <p:cNvSpPr txBox="1"/>
          <p:nvPr/>
        </p:nvSpPr>
        <p:spPr>
          <a:xfrm>
            <a:off x="2611550" y="366600"/>
            <a:ext cx="45684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Lås opp informasjon</a:t>
            </a:r>
            <a:r>
              <a:rPr b="1" i="0" lang="en" sz="2400" u="none" cap="none" strike="noStrike">
                <a:solidFill>
                  <a:srgbClr val="004993"/>
                </a:solidFill>
                <a:latin typeface="Open Sans"/>
                <a:ea typeface="Open Sans"/>
                <a:cs typeface="Open Sans"/>
                <a:sym typeface="Open Sans"/>
              </a:rPr>
              <a:t> </a:t>
            </a:r>
            <a:r>
              <a:rPr lang="en" sz="2400">
                <a:solidFill>
                  <a:srgbClr val="004993"/>
                </a:solidFill>
                <a:latin typeface="Open Sans"/>
                <a:ea typeface="Open Sans"/>
                <a:cs typeface="Open Sans"/>
                <a:sym typeface="Open Sans"/>
              </a:rPr>
              <a:t>Kunnskap kan deles i stor skala ved å gjøre utdanningsressurser tilgjengelige gjennom åpne lisenser, og dermed nå ut til alle som er interessert.</a:t>
            </a:r>
            <a:endParaRPr b="0" i="0" sz="2000" u="none" cap="none" strike="noStrike">
              <a:solidFill>
                <a:srgbClr val="000000"/>
              </a:solidFill>
              <a:latin typeface="Arial"/>
              <a:ea typeface="Arial"/>
              <a:cs typeface="Arial"/>
              <a:sym typeface="Arial"/>
            </a:endParaRPr>
          </a:p>
        </p:txBody>
      </p:sp>
      <p:sp>
        <p:nvSpPr>
          <p:cNvPr id="545" name="Google Shape;545;p4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6" name="Google Shape;546;p4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47" name="Google Shape;547;p4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48" name="Google Shape;548;p4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 name="Google Shape;549;p45"/>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alle</a:t>
            </a:r>
            <a:endParaRPr b="1" sz="2300">
              <a:solidFill>
                <a:srgbClr val="FFFFFF"/>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53" name="Shape 553"/>
        <p:cNvGrpSpPr/>
        <p:nvPr/>
      </p:nvGrpSpPr>
      <p:grpSpPr>
        <a:xfrm>
          <a:off x="0" y="0"/>
          <a:ext cx="0" cy="0"/>
          <a:chOff x="0" y="0"/>
          <a:chExt cx="0" cy="0"/>
        </a:xfrm>
      </p:grpSpPr>
      <p:sp>
        <p:nvSpPr>
          <p:cNvPr id="554" name="Google Shape;554;p4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5" name="Google Shape;555;p46"/>
          <p:cNvSpPr txBox="1"/>
          <p:nvPr/>
        </p:nvSpPr>
        <p:spPr>
          <a:xfrm>
            <a:off x="2611550" y="679625"/>
            <a:ext cx="45684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Overføre kunnskap</a:t>
            </a:r>
            <a:r>
              <a:rPr b="0" i="0" lang="en" sz="2400" u="none" cap="none" strike="noStrike">
                <a:solidFill>
                  <a:srgbClr val="004993"/>
                </a:solidFill>
                <a:latin typeface="Open Sans"/>
                <a:ea typeface="Open Sans"/>
                <a:cs typeface="Open Sans"/>
                <a:sym typeface="Open Sans"/>
              </a:rPr>
              <a:t> </a:t>
            </a:r>
            <a:r>
              <a:rPr lang="en" sz="2400">
                <a:solidFill>
                  <a:srgbClr val="004993"/>
                </a:solidFill>
                <a:latin typeface="Open Sans"/>
                <a:ea typeface="Open Sans"/>
                <a:cs typeface="Open Sans"/>
                <a:sym typeface="Open Sans"/>
              </a:rPr>
              <a:t>Læringsressurser som er skapt med offentlige midler, er tilgjengelige for allmennheten, gjenbrukbare og delbare.</a:t>
            </a:r>
            <a:endParaRPr b="0" i="0" sz="2400" u="none" cap="none" strike="noStrike">
              <a:solidFill>
                <a:srgbClr val="000000"/>
              </a:solidFill>
              <a:latin typeface="Arial"/>
              <a:ea typeface="Arial"/>
              <a:cs typeface="Arial"/>
              <a:sym typeface="Arial"/>
            </a:endParaRPr>
          </a:p>
        </p:txBody>
      </p:sp>
      <p:sp>
        <p:nvSpPr>
          <p:cNvPr id="556" name="Google Shape;556;p4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7" name="Google Shape;557;p4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58" name="Google Shape;558;p4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59" name="Google Shape;559;p4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 name="Google Shape;560;p46"/>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alle</a:t>
            </a:r>
            <a:endParaRPr b="1" sz="2300">
              <a:solidFill>
                <a:srgbClr val="FFFFFF"/>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64" name="Shape 564"/>
        <p:cNvGrpSpPr/>
        <p:nvPr/>
      </p:nvGrpSpPr>
      <p:grpSpPr>
        <a:xfrm>
          <a:off x="0" y="0"/>
          <a:ext cx="0" cy="0"/>
          <a:chOff x="0" y="0"/>
          <a:chExt cx="0" cy="0"/>
        </a:xfrm>
      </p:grpSpPr>
      <p:sp>
        <p:nvSpPr>
          <p:cNvPr id="565" name="Google Shape;565;p4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6" name="Google Shape;566;p47"/>
          <p:cNvSpPr txBox="1"/>
          <p:nvPr/>
        </p:nvSpPr>
        <p:spPr>
          <a:xfrm>
            <a:off x="2623825" y="366600"/>
            <a:ext cx="49341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Gjør læring livslang</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Det er rimeligere for alle om man holder seg oppdatert og tilbyr kontinuerlig læring. Dermed bygger man også bro mellom formelle, uformelle og ikke-formelle åpne utdanningsmuligheter.</a:t>
            </a:r>
            <a:endParaRPr b="0" i="0" sz="2400" u="none" cap="none" strike="noStrike">
              <a:solidFill>
                <a:srgbClr val="000000"/>
              </a:solidFill>
              <a:latin typeface="Arial"/>
              <a:ea typeface="Arial"/>
              <a:cs typeface="Arial"/>
              <a:sym typeface="Arial"/>
            </a:endParaRPr>
          </a:p>
        </p:txBody>
      </p:sp>
      <p:sp>
        <p:nvSpPr>
          <p:cNvPr id="567" name="Google Shape;567;p4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8" name="Google Shape;568;p4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69" name="Google Shape;569;p4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70" name="Google Shape;570;p4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 name="Google Shape;571;p47"/>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alle</a:t>
            </a:r>
            <a:endParaRPr b="1" sz="2300">
              <a:solidFill>
                <a:srgbClr val="FFFFFF"/>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5" name="Shape 575"/>
        <p:cNvGrpSpPr/>
        <p:nvPr/>
      </p:nvGrpSpPr>
      <p:grpSpPr>
        <a:xfrm>
          <a:off x="0" y="0"/>
          <a:ext cx="0" cy="0"/>
          <a:chOff x="0" y="0"/>
          <a:chExt cx="0" cy="0"/>
        </a:xfrm>
      </p:grpSpPr>
      <p:sp>
        <p:nvSpPr>
          <p:cNvPr id="576" name="Google Shape;576;p4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7" name="Google Shape;577;p48"/>
          <p:cNvSpPr txBox="1"/>
          <p:nvPr/>
        </p:nvSpPr>
        <p:spPr>
          <a:xfrm>
            <a:off x="2611550" y="496075"/>
            <a:ext cx="45684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Økt likestilling</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Gratis nettressurser gjør det enklere å formidle kunnskap av samme kvalitet til alle, uavhengig av sosial og økonomisk status.</a:t>
            </a:r>
            <a:endParaRPr b="0" i="0" sz="2400" u="none" cap="none" strike="noStrike">
              <a:solidFill>
                <a:srgbClr val="000000"/>
              </a:solidFill>
              <a:latin typeface="Arial"/>
              <a:ea typeface="Arial"/>
              <a:cs typeface="Arial"/>
              <a:sym typeface="Arial"/>
            </a:endParaRPr>
          </a:p>
        </p:txBody>
      </p:sp>
      <p:sp>
        <p:nvSpPr>
          <p:cNvPr id="578" name="Google Shape;578;p4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9" name="Google Shape;579;p4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80" name="Google Shape;580;p4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81" name="Google Shape;581;p4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 name="Google Shape;582;p48"/>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alle</a:t>
            </a:r>
            <a:endParaRPr b="1" sz="2300">
              <a:solidFill>
                <a:srgbClr val="FFFFFF"/>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86" name="Shape 586"/>
        <p:cNvGrpSpPr/>
        <p:nvPr/>
      </p:nvGrpSpPr>
      <p:grpSpPr>
        <a:xfrm>
          <a:off x="0" y="0"/>
          <a:ext cx="0" cy="0"/>
          <a:chOff x="0" y="0"/>
          <a:chExt cx="0" cy="0"/>
        </a:xfrm>
      </p:grpSpPr>
      <p:sp>
        <p:nvSpPr>
          <p:cNvPr id="587" name="Google Shape;587;p4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8" name="Google Shape;588;p49"/>
          <p:cNvSpPr txBox="1"/>
          <p:nvPr/>
        </p:nvSpPr>
        <p:spPr>
          <a:xfrm>
            <a:off x="2611550" y="419875"/>
            <a:ext cx="45684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Fremme mangfold og inkludering</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OER-materiell er enkelt å dele og få tilgang til via internett, og er et flott verktøy for å oppdage og bli kjent med ulike synsvinkler.</a:t>
            </a:r>
            <a:endParaRPr b="0" i="0" sz="2400" u="none" cap="none" strike="noStrike">
              <a:solidFill>
                <a:srgbClr val="000000"/>
              </a:solidFill>
              <a:latin typeface="Arial"/>
              <a:ea typeface="Arial"/>
              <a:cs typeface="Arial"/>
              <a:sym typeface="Arial"/>
            </a:endParaRPr>
          </a:p>
        </p:txBody>
      </p:sp>
      <p:sp>
        <p:nvSpPr>
          <p:cNvPr id="589" name="Google Shape;589;p4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0" name="Google Shape;590;p4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1" name="Google Shape;591;p4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92" name="Google Shape;592;p4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 name="Google Shape;593;p49"/>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a:t>
            </a:r>
            <a:r>
              <a:rPr b="1" lang="en" sz="2300">
                <a:solidFill>
                  <a:srgbClr val="FFFFFF"/>
                </a:solidFill>
                <a:latin typeface="Open Sans"/>
                <a:ea typeface="Open Sans"/>
                <a:cs typeface="Open Sans"/>
                <a:sym typeface="Open Sans"/>
              </a:rPr>
              <a:t>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alle</a:t>
            </a:r>
            <a:endParaRPr b="1" sz="2300">
              <a:solidFill>
                <a:srgbClr val="FFFFFF"/>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5"/>
          <p:cNvSpPr txBox="1"/>
          <p:nvPr/>
        </p:nvSpPr>
        <p:spPr>
          <a:xfrm>
            <a:off x="3247917" y="1102659"/>
            <a:ext cx="3999000" cy="12894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3700">
                <a:solidFill>
                  <a:srgbClr val="004993"/>
                </a:solidFill>
                <a:latin typeface="Open Sans"/>
                <a:ea typeface="Open Sans"/>
                <a:cs typeface="Open Sans"/>
                <a:sym typeface="Open Sans"/>
              </a:rPr>
              <a:t>Hva er </a:t>
            </a:r>
            <a:endParaRPr b="1" sz="37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 sz="3700">
                <a:solidFill>
                  <a:srgbClr val="004993"/>
                </a:solidFill>
                <a:latin typeface="Open Sans"/>
                <a:ea typeface="Open Sans"/>
                <a:cs typeface="Open Sans"/>
                <a:sym typeface="Open Sans"/>
              </a:rPr>
              <a:t>åpne lisenser?</a:t>
            </a:r>
            <a:endParaRPr b="1" sz="3700">
              <a:solidFill>
                <a:srgbClr val="004993"/>
              </a:solidFill>
              <a:latin typeface="Open Sans"/>
              <a:ea typeface="Open Sans"/>
              <a:cs typeface="Open Sans"/>
              <a:sym typeface="Open Sans"/>
            </a:endParaRPr>
          </a:p>
        </p:txBody>
      </p:sp>
      <p:sp>
        <p:nvSpPr>
          <p:cNvPr id="100" name="Google Shape;100;p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01" name="Google Shape;101;p5"/>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02" name="Google Shape;102;p5"/>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03" name="Google Shape;103;p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04" name="Google Shape;104;p5"/>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97" name="Shape 597"/>
        <p:cNvGrpSpPr/>
        <p:nvPr/>
      </p:nvGrpSpPr>
      <p:grpSpPr>
        <a:xfrm>
          <a:off x="0" y="0"/>
          <a:ext cx="0" cy="0"/>
          <a:chOff x="0" y="0"/>
          <a:chExt cx="0" cy="0"/>
        </a:xfrm>
      </p:grpSpPr>
      <p:sp>
        <p:nvSpPr>
          <p:cNvPr id="598" name="Google Shape;598;p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99" name="Google Shape;599;p50"/>
          <p:cNvSpPr txBox="1"/>
          <p:nvPr/>
        </p:nvSpPr>
        <p:spPr>
          <a:xfrm>
            <a:off x="2611550" y="496075"/>
            <a:ext cx="45684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Fremme folkeforskning</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Kunnskap kan skapes av alle, og tilgjengeligheten av undervisningsressurser gjør det lettere for folk å fortsette å tilegne seg kunnskap.</a:t>
            </a:r>
            <a:endParaRPr b="0" i="0" sz="2400" u="none" cap="none" strike="noStrike">
              <a:solidFill>
                <a:srgbClr val="000000"/>
              </a:solidFill>
              <a:latin typeface="Arial"/>
              <a:ea typeface="Arial"/>
              <a:cs typeface="Arial"/>
              <a:sym typeface="Arial"/>
            </a:endParaRPr>
          </a:p>
        </p:txBody>
      </p:sp>
      <p:sp>
        <p:nvSpPr>
          <p:cNvPr id="600" name="Google Shape;600;p5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1" name="Google Shape;601;p5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02" name="Google Shape;602;p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03" name="Google Shape;603;p5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 name="Google Shape;604;p50"/>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alle</a:t>
            </a:r>
            <a:endParaRPr b="1" sz="2300">
              <a:solidFill>
                <a:srgbClr val="FFFFFF"/>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08" name="Shape 608"/>
        <p:cNvGrpSpPr/>
        <p:nvPr/>
      </p:nvGrpSpPr>
      <p:grpSpPr>
        <a:xfrm>
          <a:off x="0" y="0"/>
          <a:ext cx="0" cy="0"/>
          <a:chOff x="0" y="0"/>
          <a:chExt cx="0" cy="0"/>
        </a:xfrm>
      </p:grpSpPr>
      <p:sp>
        <p:nvSpPr>
          <p:cNvPr id="609" name="Google Shape;609;p5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10" name="Google Shape;610;p51"/>
          <p:cNvSpPr txBox="1"/>
          <p:nvPr/>
        </p:nvSpPr>
        <p:spPr>
          <a:xfrm>
            <a:off x="2594775" y="306325"/>
            <a:ext cx="4946700" cy="2826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lang="en" sz="2400">
                <a:solidFill>
                  <a:srgbClr val="004993"/>
                </a:solidFill>
                <a:latin typeface="Open Sans"/>
                <a:ea typeface="Open Sans"/>
                <a:cs typeface="Open Sans"/>
                <a:sym typeface="Open Sans"/>
              </a:rPr>
              <a:t>Forbedre kvaliteten</a:t>
            </a:r>
            <a:endParaRPr b="0" i="0" sz="2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Alle kan bidra til kvalitetssikring av OER ved ganske enkelt å stille spørsmål; ingen tilgang betyr ingen spørsmål, ingen spørsmål betyr ingen tvil, og ingen tvil betyr ingen forbedringer.</a:t>
            </a:r>
            <a:endParaRPr b="0" i="0" sz="2400" u="none" cap="none" strike="noStrike">
              <a:solidFill>
                <a:srgbClr val="004993"/>
              </a:solidFill>
              <a:latin typeface="Open Sans"/>
              <a:ea typeface="Open Sans"/>
              <a:cs typeface="Open Sans"/>
              <a:sym typeface="Open Sans"/>
            </a:endParaRPr>
          </a:p>
        </p:txBody>
      </p:sp>
      <p:sp>
        <p:nvSpPr>
          <p:cNvPr id="611" name="Google Shape;611;p5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12" name="Google Shape;612;p5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13" name="Google Shape;613;p5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4" name="Google Shape;614;p5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 name="Google Shape;615;p51"/>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alle</a:t>
            </a:r>
            <a:endParaRPr b="1" sz="2300">
              <a:solidFill>
                <a:srgbClr val="FFFFFF"/>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19" name="Shape 619"/>
        <p:cNvGrpSpPr/>
        <p:nvPr/>
      </p:nvGrpSpPr>
      <p:grpSpPr>
        <a:xfrm>
          <a:off x="0" y="0"/>
          <a:ext cx="0" cy="0"/>
          <a:chOff x="0" y="0"/>
          <a:chExt cx="0" cy="0"/>
        </a:xfrm>
      </p:grpSpPr>
      <p:sp>
        <p:nvSpPr>
          <p:cNvPr id="620" name="Google Shape;620;p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621" name="Google Shape;621;p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22" name="Google Shape;622;p52"/>
          <p:cNvSpPr txBox="1"/>
          <p:nvPr/>
        </p:nvSpPr>
        <p:spPr>
          <a:xfrm>
            <a:off x="2759125" y="767125"/>
            <a:ext cx="4688100" cy="2308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Utvider grenser</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300">
                <a:solidFill>
                  <a:srgbClr val="004993"/>
                </a:solidFill>
                <a:latin typeface="Open Sans"/>
                <a:ea typeface="Open Sans"/>
                <a:cs typeface="Open Sans"/>
                <a:sym typeface="Open Sans"/>
              </a:rPr>
              <a:t>OER er en fantastisk måte å dele kunnskap på tvers av landegrenser, noe som muliggjør tilpasninger som fungerer bedre lokalt.</a:t>
            </a:r>
            <a:endParaRPr b="0" i="0" sz="2300" u="none" cap="none" strike="noStrike">
              <a:solidFill>
                <a:srgbClr val="004993"/>
              </a:solidFill>
              <a:latin typeface="Arial"/>
              <a:ea typeface="Arial"/>
              <a:cs typeface="Arial"/>
              <a:sym typeface="Arial"/>
            </a:endParaRPr>
          </a:p>
        </p:txBody>
      </p:sp>
      <p:sp>
        <p:nvSpPr>
          <p:cNvPr id="623" name="Google Shape;623;p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24" name="Google Shape;624;p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sp>
        <p:nvSpPr>
          <p:cNvPr id="625" name="Google Shape;625;p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 name="Google Shape;626;p52"/>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Fordeler </a:t>
            </a:r>
            <a:endParaRPr b="1" sz="2300">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300">
                <a:solidFill>
                  <a:srgbClr val="FFFFFF"/>
                </a:solidFill>
                <a:latin typeface="Open Sans"/>
                <a:ea typeface="Open Sans"/>
                <a:cs typeface="Open Sans"/>
                <a:sym typeface="Open Sans"/>
              </a:rPr>
              <a:t>med åpen utdanning for alle</a:t>
            </a:r>
            <a:endParaRPr b="1" sz="2300">
              <a:solidFill>
                <a:srgbClr val="FFFFFF"/>
              </a:solidFill>
              <a:latin typeface="Open Sans"/>
              <a:ea typeface="Open Sans"/>
              <a:cs typeface="Open Sans"/>
              <a:sym typeface="Open Sans"/>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30" name="Shape 630"/>
        <p:cNvGrpSpPr/>
        <p:nvPr/>
      </p:nvGrpSpPr>
      <p:grpSpPr>
        <a:xfrm>
          <a:off x="0" y="0"/>
          <a:ext cx="0" cy="0"/>
          <a:chOff x="0" y="0"/>
          <a:chExt cx="0" cy="0"/>
        </a:xfrm>
      </p:grpSpPr>
      <p:sp>
        <p:nvSpPr>
          <p:cNvPr id="631" name="Google Shape;631;g30556d74195_0_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2" name="Google Shape;632;g30556d74195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3" name="Google Shape;633;g30556d74195_0_0"/>
          <p:cNvSpPr txBox="1"/>
          <p:nvPr/>
        </p:nvSpPr>
        <p:spPr>
          <a:xfrm>
            <a:off x="2673813" y="333819"/>
            <a:ext cx="4645200" cy="2920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Støtte faglig utvikling</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Engasjement i OER og styring av åpne utdanningsressurser på bibliotek-, institusjons-, nasjonalt eller internasjonalt nivå kan gi muligheter for faglig utvikling og vekst utenfor de «tradisjonelle» eller mer etablerte fagfeltene, som for eksempel samlingsutforming og metadata.</a:t>
            </a:r>
            <a:endParaRPr b="0" i="0" sz="2000" u="none" cap="none" strike="noStrike">
              <a:solidFill>
                <a:srgbClr val="B9E9F6"/>
              </a:solidFill>
              <a:latin typeface="Arial"/>
              <a:ea typeface="Arial"/>
              <a:cs typeface="Arial"/>
              <a:sym typeface="Arial"/>
            </a:endParaRPr>
          </a:p>
        </p:txBody>
      </p:sp>
      <p:sp>
        <p:nvSpPr>
          <p:cNvPr id="634" name="Google Shape;634;g30556d74195_0_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35" name="Google Shape;635;g30556d74195_0_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36" name="Google Shape;636;g30556d74195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37" name="Google Shape;637;g30556d74195_0_0"/>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Fordeler </a:t>
            </a:r>
            <a:endParaRPr b="1" sz="2300">
              <a:solidFill>
                <a:srgbClr val="004993"/>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med åpen utdanning for</a:t>
            </a:r>
            <a:r>
              <a:rPr b="1" lang="en" sz="2300">
                <a:solidFill>
                  <a:schemeClr val="lt1"/>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bibliotekarer</a:t>
            </a:r>
            <a:endParaRPr b="1" sz="2300">
              <a:solidFill>
                <a:srgbClr val="FFFFFF"/>
              </a:solidFill>
              <a:latin typeface="Open Sans"/>
              <a:ea typeface="Open Sans"/>
              <a:cs typeface="Open Sans"/>
              <a:sym typeface="Open Sans"/>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41" name="Shape 641"/>
        <p:cNvGrpSpPr/>
        <p:nvPr/>
      </p:nvGrpSpPr>
      <p:grpSpPr>
        <a:xfrm>
          <a:off x="0" y="0"/>
          <a:ext cx="0" cy="0"/>
          <a:chOff x="0" y="0"/>
          <a:chExt cx="0" cy="0"/>
        </a:xfrm>
      </p:grpSpPr>
      <p:sp>
        <p:nvSpPr>
          <p:cNvPr id="642" name="Google Shape;642;p54"/>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3" name="Google Shape;643;p5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4" name="Google Shape;644;p54"/>
          <p:cNvSpPr txBox="1"/>
          <p:nvPr/>
        </p:nvSpPr>
        <p:spPr>
          <a:xfrm>
            <a:off x="2687567" y="394044"/>
            <a:ext cx="4645200" cy="2715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80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Anerkjennelse som verdsatte partnere</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80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Bibliotekarer blir anerkjent av lærere og forskere for sin ekspertise i åpen pedagogikk og åpne lisenser. De betraktes som pålitelige partnere når det gjelder å finne, tilpasse og skape pålitelige pedagogiske ressurser.</a:t>
            </a:r>
            <a:endParaRPr b="0" i="0" sz="2000" u="none" cap="none" strike="noStrike">
              <a:solidFill>
                <a:srgbClr val="B9E9F6"/>
              </a:solidFill>
              <a:latin typeface="Arial"/>
              <a:ea typeface="Arial"/>
              <a:cs typeface="Arial"/>
              <a:sym typeface="Arial"/>
            </a:endParaRPr>
          </a:p>
        </p:txBody>
      </p:sp>
      <p:sp>
        <p:nvSpPr>
          <p:cNvPr id="645" name="Google Shape;645;p54"/>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46" name="Google Shape;646;p54"/>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47" name="Google Shape;647;p5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48" name="Google Shape;648;p54"/>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Fordeler </a:t>
            </a:r>
            <a:endParaRPr b="1" sz="2300">
              <a:solidFill>
                <a:srgbClr val="004993"/>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med åpen utdanning for</a:t>
            </a:r>
            <a:r>
              <a:rPr b="1" lang="en" sz="2300">
                <a:solidFill>
                  <a:schemeClr val="lt1"/>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bibliotekarer</a:t>
            </a:r>
            <a:endParaRPr b="1" sz="2300">
              <a:solidFill>
                <a:srgbClr val="FFFFFF"/>
              </a:solidFill>
              <a:latin typeface="Open Sans"/>
              <a:ea typeface="Open Sans"/>
              <a:cs typeface="Open Sans"/>
              <a:sym typeface="Open Sans"/>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52" name="Shape 652"/>
        <p:cNvGrpSpPr/>
        <p:nvPr/>
      </p:nvGrpSpPr>
      <p:grpSpPr>
        <a:xfrm>
          <a:off x="0" y="0"/>
          <a:ext cx="0" cy="0"/>
          <a:chOff x="0" y="0"/>
          <a:chExt cx="0" cy="0"/>
        </a:xfrm>
      </p:grpSpPr>
      <p:sp>
        <p:nvSpPr>
          <p:cNvPr id="653" name="Google Shape;653;p55"/>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4" name="Google Shape;654;p5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5" name="Google Shape;655;p55"/>
          <p:cNvSpPr txBox="1"/>
          <p:nvPr/>
        </p:nvSpPr>
        <p:spPr>
          <a:xfrm>
            <a:off x="2745725" y="167937"/>
            <a:ext cx="4645200" cy="3228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Utvikle synergier med åpen vitenskap</a:t>
            </a:r>
            <a:endParaRPr b="0"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Åpen vitenskap og åpen utdanning er ofte atskilt, og kunnskapen innehas av ulike fagpersoner. Bibliotekarer kan koble disse to områdene sammen med en mer helhetlig tilnærming til åpenhet, og fremme en åpen kultur i institusjonen/det akademiske miljøet.</a:t>
            </a:r>
            <a:endParaRPr b="0" i="0" sz="2000" u="none" cap="none" strike="noStrike">
              <a:solidFill>
                <a:srgbClr val="B9E9F6"/>
              </a:solidFill>
              <a:latin typeface="Arial"/>
              <a:ea typeface="Arial"/>
              <a:cs typeface="Arial"/>
              <a:sym typeface="Arial"/>
            </a:endParaRPr>
          </a:p>
        </p:txBody>
      </p:sp>
      <p:sp>
        <p:nvSpPr>
          <p:cNvPr id="656" name="Google Shape;656;p55"/>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57" name="Google Shape;657;p55"/>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58" name="Google Shape;658;p5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59" name="Google Shape;659;p55"/>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Fordeler </a:t>
            </a:r>
            <a:endParaRPr b="1" sz="2300">
              <a:solidFill>
                <a:srgbClr val="004993"/>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med åpen utdanning for</a:t>
            </a:r>
            <a:r>
              <a:rPr b="1" lang="en" sz="2300">
                <a:solidFill>
                  <a:schemeClr val="lt1"/>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bibliotekarer</a:t>
            </a:r>
            <a:endParaRPr b="1" sz="2300">
              <a:solidFill>
                <a:srgbClr val="FFFFFF"/>
              </a:solidFill>
              <a:latin typeface="Open Sans"/>
              <a:ea typeface="Open Sans"/>
              <a:cs typeface="Open Sans"/>
              <a:sym typeface="Open Sans"/>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63" name="Shape 663"/>
        <p:cNvGrpSpPr/>
        <p:nvPr/>
      </p:nvGrpSpPr>
      <p:grpSpPr>
        <a:xfrm>
          <a:off x="0" y="0"/>
          <a:ext cx="0" cy="0"/>
          <a:chOff x="0" y="0"/>
          <a:chExt cx="0" cy="0"/>
        </a:xfrm>
      </p:grpSpPr>
      <p:sp>
        <p:nvSpPr>
          <p:cNvPr id="664" name="Google Shape;664;p56"/>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5" name="Google Shape;665;p5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6" name="Google Shape;666;p56"/>
          <p:cNvSpPr txBox="1"/>
          <p:nvPr/>
        </p:nvSpPr>
        <p:spPr>
          <a:xfrm>
            <a:off x="2673813" y="215851"/>
            <a:ext cx="4645200" cy="2920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Fremme samarbeid og kunnskapsdeling</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Bibliotekarer legger til rette for samarbeid ved å kuratere åpne ressurser, organisere kurs og workshops om åpen utdanning, og fremme praksisfellesskap. Dette bidrar også til å utvide deres egne faglige nettverk.</a:t>
            </a:r>
            <a:endParaRPr b="0" i="0" sz="2000" u="none" cap="none" strike="noStrike">
              <a:solidFill>
                <a:srgbClr val="B9E9F6"/>
              </a:solidFill>
              <a:latin typeface="Arial"/>
              <a:ea typeface="Arial"/>
              <a:cs typeface="Arial"/>
              <a:sym typeface="Arial"/>
            </a:endParaRPr>
          </a:p>
        </p:txBody>
      </p:sp>
      <p:sp>
        <p:nvSpPr>
          <p:cNvPr id="667" name="Google Shape;667;p56"/>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68" name="Google Shape;668;p56"/>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69" name="Google Shape;669;p5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70" name="Google Shape;670;p56"/>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Fordeler </a:t>
            </a:r>
            <a:endParaRPr b="1" sz="2300">
              <a:solidFill>
                <a:srgbClr val="004993"/>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med åpen utdanning for</a:t>
            </a:r>
            <a:r>
              <a:rPr b="1" lang="en" sz="2300">
                <a:solidFill>
                  <a:schemeClr val="lt1"/>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bibliotekarer</a:t>
            </a:r>
            <a:endParaRPr b="1" sz="2300">
              <a:solidFill>
                <a:srgbClr val="FFFFFF"/>
              </a:solidFill>
              <a:latin typeface="Open Sans"/>
              <a:ea typeface="Open Sans"/>
              <a:cs typeface="Open Sans"/>
              <a:sym typeface="Open Sans"/>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74" name="Shape 674"/>
        <p:cNvGrpSpPr/>
        <p:nvPr/>
      </p:nvGrpSpPr>
      <p:grpSpPr>
        <a:xfrm>
          <a:off x="0" y="0"/>
          <a:ext cx="0" cy="0"/>
          <a:chOff x="0" y="0"/>
          <a:chExt cx="0" cy="0"/>
        </a:xfrm>
      </p:grpSpPr>
      <p:sp>
        <p:nvSpPr>
          <p:cNvPr id="675" name="Google Shape;675;p57"/>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6" name="Google Shape;676;p5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7" name="Google Shape;677;p57"/>
          <p:cNvSpPr txBox="1"/>
          <p:nvPr/>
        </p:nvSpPr>
        <p:spPr>
          <a:xfrm>
            <a:off x="2679550" y="167925"/>
            <a:ext cx="4872900" cy="3228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Redusere kostnader</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Reduser bibliotekets budsjettutgifter ved å unngå dyre og restriktive lisenser for kommersielle publikasjoner. I stedet kan lærere og studenter få råd om OER-alternativer til pensumlitteratur. Denne besparelsen bidrar til en bærekraftig Open Access-omlegging av bibliotek- og universitetsbudsjettene på lang sikt.</a:t>
            </a:r>
            <a:endParaRPr b="0" i="0" sz="2000" u="none" cap="none" strike="noStrike">
              <a:solidFill>
                <a:srgbClr val="B9E9F6"/>
              </a:solidFill>
              <a:latin typeface="Arial"/>
              <a:ea typeface="Arial"/>
              <a:cs typeface="Arial"/>
              <a:sym typeface="Arial"/>
            </a:endParaRPr>
          </a:p>
        </p:txBody>
      </p:sp>
      <p:sp>
        <p:nvSpPr>
          <p:cNvPr id="678" name="Google Shape;678;p57"/>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79" name="Google Shape;679;p57"/>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80" name="Google Shape;680;p5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81" name="Google Shape;681;p57"/>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Fordeler </a:t>
            </a:r>
            <a:endParaRPr b="1" sz="2300">
              <a:solidFill>
                <a:srgbClr val="004993"/>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med åpen utdanning for</a:t>
            </a:r>
            <a:r>
              <a:rPr b="1" lang="en" sz="2300">
                <a:solidFill>
                  <a:schemeClr val="lt1"/>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bibliotekarer</a:t>
            </a:r>
            <a:endParaRPr b="1" sz="2300">
              <a:solidFill>
                <a:srgbClr val="FFFFFF"/>
              </a:solidFill>
              <a:latin typeface="Open Sans"/>
              <a:ea typeface="Open Sans"/>
              <a:cs typeface="Open Sans"/>
              <a:sym typeface="Open Sans"/>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85" name="Shape 685"/>
        <p:cNvGrpSpPr/>
        <p:nvPr/>
      </p:nvGrpSpPr>
      <p:grpSpPr>
        <a:xfrm>
          <a:off x="0" y="0"/>
          <a:ext cx="0" cy="0"/>
          <a:chOff x="0" y="0"/>
          <a:chExt cx="0" cy="0"/>
        </a:xfrm>
      </p:grpSpPr>
      <p:sp>
        <p:nvSpPr>
          <p:cNvPr id="686" name="Google Shape;686;p58"/>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7" name="Google Shape;687;p5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8" name="Google Shape;688;p58"/>
          <p:cNvSpPr txBox="1"/>
          <p:nvPr/>
        </p:nvSpPr>
        <p:spPr>
          <a:xfrm>
            <a:off x="2657354" y="733287"/>
            <a:ext cx="4645200" cy="1997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Tiltrekke nye bibliotekarer til yrket</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Den sterke koblingen mellom åpen utdanning og sosial rettferdighet gjør bibliotekaryrket til et attraktivt karrierevalg for nye yrkesutøvere og nye årskull av bibliotekarer.</a:t>
            </a:r>
            <a:endParaRPr b="0" i="0" sz="2000" u="none" cap="none" strike="noStrike">
              <a:solidFill>
                <a:srgbClr val="B9E9F6"/>
              </a:solidFill>
              <a:latin typeface="Arial"/>
              <a:ea typeface="Arial"/>
              <a:cs typeface="Arial"/>
              <a:sym typeface="Arial"/>
            </a:endParaRPr>
          </a:p>
        </p:txBody>
      </p:sp>
      <p:sp>
        <p:nvSpPr>
          <p:cNvPr id="689" name="Google Shape;689;p58"/>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90" name="Google Shape;690;p58"/>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91" name="Google Shape;691;p5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92" name="Google Shape;692;p58"/>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Fordeler </a:t>
            </a:r>
            <a:endParaRPr b="1" sz="2300">
              <a:solidFill>
                <a:srgbClr val="004993"/>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med åpen utdanning for</a:t>
            </a:r>
            <a:r>
              <a:rPr b="1" lang="en" sz="2300">
                <a:solidFill>
                  <a:schemeClr val="lt1"/>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bibliotekarer</a:t>
            </a:r>
            <a:endParaRPr b="1" sz="2300">
              <a:solidFill>
                <a:srgbClr val="FFFFFF"/>
              </a:solidFill>
              <a:latin typeface="Open Sans"/>
              <a:ea typeface="Open Sans"/>
              <a:cs typeface="Open Sans"/>
              <a:sym typeface="Open Sans"/>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96" name="Shape 696"/>
        <p:cNvGrpSpPr/>
        <p:nvPr/>
      </p:nvGrpSpPr>
      <p:grpSpPr>
        <a:xfrm>
          <a:off x="0" y="0"/>
          <a:ext cx="0" cy="0"/>
          <a:chOff x="0" y="0"/>
          <a:chExt cx="0" cy="0"/>
        </a:xfrm>
      </p:grpSpPr>
      <p:sp>
        <p:nvSpPr>
          <p:cNvPr id="697" name="Google Shape;697;p59"/>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8" name="Google Shape;698;p5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9" name="Google Shape;699;p59"/>
          <p:cNvSpPr txBox="1"/>
          <p:nvPr/>
        </p:nvSpPr>
        <p:spPr>
          <a:xfrm>
            <a:off x="2657350" y="373750"/>
            <a:ext cx="4884000" cy="2920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Utvide anerkjennelsen</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Utviklere og tilretteleggere av OER får et økende verdensomspennende rykte for sitt arbeid med å fremme åpenhet og universelle verdier. Bibliotekarer og informasjonsspesialister, som allerede er anerkjent som kuratorer av undervisningsressurser, får en enda mer fremtredende rolle med OER.</a:t>
            </a:r>
            <a:endParaRPr b="0" i="0" sz="2000" u="none" cap="none" strike="noStrike">
              <a:solidFill>
                <a:srgbClr val="B9E9F6"/>
              </a:solidFill>
              <a:latin typeface="Arial"/>
              <a:ea typeface="Arial"/>
              <a:cs typeface="Arial"/>
              <a:sym typeface="Arial"/>
            </a:endParaRPr>
          </a:p>
        </p:txBody>
      </p:sp>
      <p:sp>
        <p:nvSpPr>
          <p:cNvPr id="700" name="Google Shape;700;p59"/>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01" name="Google Shape;701;p59"/>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02" name="Google Shape;702;p5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03" name="Google Shape;703;p59"/>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Fordeler </a:t>
            </a:r>
            <a:endParaRPr b="1" sz="2300">
              <a:solidFill>
                <a:srgbClr val="004993"/>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med åpen utdanning for</a:t>
            </a:r>
            <a:r>
              <a:rPr b="1" lang="en" sz="2300">
                <a:solidFill>
                  <a:schemeClr val="lt1"/>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bibliotekarer</a:t>
            </a:r>
            <a:endParaRPr b="1" sz="2300">
              <a:solidFill>
                <a:srgbClr val="FFFFFF"/>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6"/>
          <p:cNvSpPr txBox="1"/>
          <p:nvPr/>
        </p:nvSpPr>
        <p:spPr>
          <a:xfrm>
            <a:off x="3231323" y="917925"/>
            <a:ext cx="3040200" cy="18588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4500"/>
              <a:buFont typeface="Arial"/>
              <a:buNone/>
            </a:pPr>
            <a:r>
              <a:rPr b="1" lang="en" sz="3700">
                <a:solidFill>
                  <a:srgbClr val="004993"/>
                </a:solidFill>
                <a:latin typeface="Open Sans"/>
                <a:ea typeface="Open Sans"/>
                <a:cs typeface="Open Sans"/>
                <a:sym typeface="Open Sans"/>
              </a:rPr>
              <a:t>Hva kan du gjøre med OER?</a:t>
            </a:r>
            <a:endParaRPr b="1" i="0" sz="3700" u="none" cap="none" strike="noStrike">
              <a:solidFill>
                <a:srgbClr val="004993"/>
              </a:solidFill>
              <a:latin typeface="Open Sans"/>
              <a:ea typeface="Open Sans"/>
              <a:cs typeface="Open Sans"/>
              <a:sym typeface="Open Sans"/>
            </a:endParaRPr>
          </a:p>
        </p:txBody>
      </p:sp>
      <p:sp>
        <p:nvSpPr>
          <p:cNvPr id="110" name="Google Shape;110;p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11" name="Google Shape;111;p6"/>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12" name="Google Shape;112;p6"/>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13" name="Google Shape;113;p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14" name="Google Shape;114;p6"/>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07" name="Shape 707"/>
        <p:cNvGrpSpPr/>
        <p:nvPr/>
      </p:nvGrpSpPr>
      <p:grpSpPr>
        <a:xfrm>
          <a:off x="0" y="0"/>
          <a:ext cx="0" cy="0"/>
          <a:chOff x="0" y="0"/>
          <a:chExt cx="0" cy="0"/>
        </a:xfrm>
      </p:grpSpPr>
      <p:sp>
        <p:nvSpPr>
          <p:cNvPr id="708" name="Google Shape;708;p6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9" name="Google Shape;709;p6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0" name="Google Shape;710;p60"/>
          <p:cNvSpPr txBox="1"/>
          <p:nvPr/>
        </p:nvSpPr>
        <p:spPr>
          <a:xfrm>
            <a:off x="2592300" y="1041225"/>
            <a:ext cx="4951500" cy="1381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Økt gjennomslagskraft og rekkevidde</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Bidra til å utvide bibliotekarers rekkevidde og innflytelse utover deres egen institusjon.</a:t>
            </a:r>
            <a:endParaRPr b="0" i="0" sz="2000" u="none" cap="none" strike="noStrike">
              <a:solidFill>
                <a:srgbClr val="B9E9F6"/>
              </a:solidFill>
              <a:latin typeface="Arial"/>
              <a:ea typeface="Arial"/>
              <a:cs typeface="Arial"/>
              <a:sym typeface="Arial"/>
            </a:endParaRPr>
          </a:p>
        </p:txBody>
      </p:sp>
      <p:sp>
        <p:nvSpPr>
          <p:cNvPr id="711" name="Google Shape;711;p6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12" name="Google Shape;712;p6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13" name="Google Shape;713;p6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14" name="Google Shape;714;p60"/>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Fordeler </a:t>
            </a:r>
            <a:endParaRPr b="1" sz="2300">
              <a:solidFill>
                <a:srgbClr val="004993"/>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med åpen utdanning for</a:t>
            </a:r>
            <a:r>
              <a:rPr b="1" lang="en" sz="2300">
                <a:solidFill>
                  <a:schemeClr val="lt1"/>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bibliotekarer</a:t>
            </a:r>
            <a:endParaRPr b="1" sz="2300">
              <a:solidFill>
                <a:srgbClr val="FFFFFF"/>
              </a:solidFill>
              <a:latin typeface="Open Sans"/>
              <a:ea typeface="Open Sans"/>
              <a:cs typeface="Open Sans"/>
              <a:sym typeface="Open Sans"/>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18" name="Shape 718"/>
        <p:cNvGrpSpPr/>
        <p:nvPr/>
      </p:nvGrpSpPr>
      <p:grpSpPr>
        <a:xfrm>
          <a:off x="0" y="0"/>
          <a:ext cx="0" cy="0"/>
          <a:chOff x="0" y="0"/>
          <a:chExt cx="0" cy="0"/>
        </a:xfrm>
      </p:grpSpPr>
      <p:sp>
        <p:nvSpPr>
          <p:cNvPr id="719" name="Google Shape;719;p61"/>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0" name="Google Shape;720;p6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1" name="Google Shape;721;p61"/>
          <p:cNvSpPr txBox="1"/>
          <p:nvPr/>
        </p:nvSpPr>
        <p:spPr>
          <a:xfrm>
            <a:off x="2668429" y="1195137"/>
            <a:ext cx="4645200" cy="1073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Bidra til å nå bærekraftsmålene</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Gi et konkret og målbart bidrag til oppnåelsen av bærekraftsmålene.</a:t>
            </a:r>
            <a:endParaRPr b="0" i="0" sz="2000" u="none" cap="none" strike="noStrike">
              <a:solidFill>
                <a:srgbClr val="B9E9F6"/>
              </a:solidFill>
              <a:latin typeface="Arial"/>
              <a:ea typeface="Arial"/>
              <a:cs typeface="Arial"/>
              <a:sym typeface="Arial"/>
            </a:endParaRPr>
          </a:p>
        </p:txBody>
      </p:sp>
      <p:sp>
        <p:nvSpPr>
          <p:cNvPr id="722" name="Google Shape;722;p61"/>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23" name="Google Shape;723;p61"/>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24" name="Google Shape;724;p6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25" name="Google Shape;725;p61"/>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Fordeler </a:t>
            </a:r>
            <a:endParaRPr b="1" sz="2300">
              <a:solidFill>
                <a:srgbClr val="004993"/>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med åpen utdanning for</a:t>
            </a:r>
            <a:r>
              <a:rPr b="1" lang="en" sz="2300">
                <a:solidFill>
                  <a:schemeClr val="lt1"/>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bibliotekarer</a:t>
            </a:r>
            <a:endParaRPr b="1" sz="2300">
              <a:solidFill>
                <a:srgbClr val="FFFFFF"/>
              </a:solidFill>
              <a:latin typeface="Open Sans"/>
              <a:ea typeface="Open Sans"/>
              <a:cs typeface="Open Sans"/>
              <a:sym typeface="Open Sans"/>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29" name="Shape 729"/>
        <p:cNvGrpSpPr/>
        <p:nvPr/>
      </p:nvGrpSpPr>
      <p:grpSpPr>
        <a:xfrm>
          <a:off x="0" y="0"/>
          <a:ext cx="0" cy="0"/>
          <a:chOff x="0" y="0"/>
          <a:chExt cx="0" cy="0"/>
        </a:xfrm>
      </p:grpSpPr>
      <p:sp>
        <p:nvSpPr>
          <p:cNvPr id="730" name="Google Shape;730;p62"/>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1" name="Google Shape;731;p6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2" name="Google Shape;732;p62"/>
          <p:cNvSpPr txBox="1"/>
          <p:nvPr/>
        </p:nvSpPr>
        <p:spPr>
          <a:xfrm>
            <a:off x="2679529" y="783537"/>
            <a:ext cx="4645200" cy="23052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I tråd med EDI-strategien</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Bibliotekarer bruker åpen utdanning som et strategisk verktøy for å fremme målene for likestilling, mangfold og inkludering, og sikrer at læringsmiljøene er tilgjengelige og inkluderende for alle.</a:t>
            </a:r>
            <a:endParaRPr b="0" i="0" sz="2000" u="none" cap="none" strike="noStrike">
              <a:solidFill>
                <a:srgbClr val="B9E9F6"/>
              </a:solidFill>
              <a:latin typeface="Arial"/>
              <a:ea typeface="Arial"/>
              <a:cs typeface="Arial"/>
              <a:sym typeface="Arial"/>
            </a:endParaRPr>
          </a:p>
        </p:txBody>
      </p:sp>
      <p:sp>
        <p:nvSpPr>
          <p:cNvPr id="733" name="Google Shape;733;p62"/>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34" name="Google Shape;734;p62"/>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35" name="Google Shape;735;p6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36" name="Google Shape;736;p62"/>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Fordeler </a:t>
            </a:r>
            <a:endParaRPr b="1" sz="2300">
              <a:solidFill>
                <a:srgbClr val="004993"/>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med åpen utdanning for</a:t>
            </a:r>
            <a:r>
              <a:rPr b="1" lang="en" sz="2300">
                <a:solidFill>
                  <a:schemeClr val="lt1"/>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bibliotekarer</a:t>
            </a:r>
            <a:endParaRPr b="1" sz="2300">
              <a:solidFill>
                <a:srgbClr val="FFFFFF"/>
              </a:solidFill>
              <a:latin typeface="Open Sans"/>
              <a:ea typeface="Open Sans"/>
              <a:cs typeface="Open Sans"/>
              <a:sym typeface="Open Sans"/>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40" name="Shape 740"/>
        <p:cNvGrpSpPr/>
        <p:nvPr/>
      </p:nvGrpSpPr>
      <p:grpSpPr>
        <a:xfrm>
          <a:off x="0" y="0"/>
          <a:ext cx="0" cy="0"/>
          <a:chOff x="0" y="0"/>
          <a:chExt cx="0" cy="0"/>
        </a:xfrm>
      </p:grpSpPr>
      <p:sp>
        <p:nvSpPr>
          <p:cNvPr id="741" name="Google Shape;741;p63"/>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2" name="Google Shape;742;p6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3" name="Google Shape;743;p63"/>
          <p:cNvSpPr txBox="1"/>
          <p:nvPr/>
        </p:nvSpPr>
        <p:spPr>
          <a:xfrm>
            <a:off x="2679529" y="783537"/>
            <a:ext cx="4645200" cy="1997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Støtt kolleger og bli støttet av kolleger</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Bibliotekarer fremmer livslang læring ved å tilby varierte utdanningsmuligheter og fremme gjensidig støtte i lokalsamfunnet.</a:t>
            </a:r>
            <a:endParaRPr b="0" i="0" sz="2000" u="none" cap="none" strike="noStrike">
              <a:solidFill>
                <a:srgbClr val="B9E9F6"/>
              </a:solidFill>
              <a:latin typeface="Arial"/>
              <a:ea typeface="Arial"/>
              <a:cs typeface="Arial"/>
              <a:sym typeface="Arial"/>
            </a:endParaRPr>
          </a:p>
        </p:txBody>
      </p:sp>
      <p:sp>
        <p:nvSpPr>
          <p:cNvPr id="744" name="Google Shape;744;p63"/>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45" name="Google Shape;745;p63"/>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46" name="Google Shape;746;p6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47" name="Google Shape;747;p63"/>
          <p:cNvSpPr txBox="1"/>
          <p:nvPr/>
        </p:nvSpPr>
        <p:spPr>
          <a:xfrm>
            <a:off x="151900" y="1093050"/>
            <a:ext cx="24051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Fordeler </a:t>
            </a:r>
            <a:endParaRPr b="1" sz="2300">
              <a:solidFill>
                <a:srgbClr val="004993"/>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n" sz="2300">
                <a:solidFill>
                  <a:srgbClr val="004993"/>
                </a:solidFill>
                <a:latin typeface="Open Sans"/>
                <a:ea typeface="Open Sans"/>
                <a:cs typeface="Open Sans"/>
                <a:sym typeface="Open Sans"/>
              </a:rPr>
              <a:t>med åpen utdanning for</a:t>
            </a:r>
            <a:r>
              <a:rPr b="1" lang="en" sz="2300">
                <a:solidFill>
                  <a:schemeClr val="lt1"/>
                </a:solidFill>
                <a:latin typeface="Open Sans"/>
                <a:ea typeface="Open Sans"/>
                <a:cs typeface="Open Sans"/>
                <a:sym typeface="Open Sans"/>
              </a:rPr>
              <a:t> </a:t>
            </a:r>
            <a:r>
              <a:rPr b="1" lang="en" sz="2300">
                <a:solidFill>
                  <a:srgbClr val="FFDE59"/>
                </a:solidFill>
                <a:latin typeface="Open Sans"/>
                <a:ea typeface="Open Sans"/>
                <a:cs typeface="Open Sans"/>
                <a:sym typeface="Open Sans"/>
              </a:rPr>
              <a:t>bibliotekarer</a:t>
            </a:r>
            <a:endParaRPr b="1" sz="2300">
              <a:solidFill>
                <a:srgbClr val="FFFFFF"/>
              </a:solidFill>
              <a:latin typeface="Open Sans"/>
              <a:ea typeface="Open Sans"/>
              <a:cs typeface="Open Sans"/>
              <a:sym typeface="Open Sans"/>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51" name="Shape 751"/>
        <p:cNvGrpSpPr/>
        <p:nvPr/>
      </p:nvGrpSpPr>
      <p:grpSpPr>
        <a:xfrm>
          <a:off x="0" y="0"/>
          <a:ext cx="0" cy="0"/>
          <a:chOff x="0" y="0"/>
          <a:chExt cx="0" cy="0"/>
        </a:xfrm>
      </p:grpSpPr>
      <p:sp>
        <p:nvSpPr>
          <p:cNvPr id="752" name="Google Shape;752;g306b6811c78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53" name="Google Shape;753;g306b6811c78_0_0"/>
          <p:cNvPicPr preferRelativeResize="0"/>
          <p:nvPr/>
        </p:nvPicPr>
        <p:blipFill rotWithShape="1">
          <a:blip r:embed="rId3">
            <a:alphaModFix/>
          </a:blip>
          <a:srcRect b="0" l="0" r="0" t="0"/>
          <a:stretch/>
        </p:blipFill>
        <p:spPr>
          <a:xfrm>
            <a:off x="1323263" y="426538"/>
            <a:ext cx="2053626" cy="1559049"/>
          </a:xfrm>
          <a:prstGeom prst="rect">
            <a:avLst/>
          </a:prstGeom>
          <a:noFill/>
          <a:ln>
            <a:noFill/>
          </a:ln>
        </p:spPr>
      </p:pic>
      <p:cxnSp>
        <p:nvCxnSpPr>
          <p:cNvPr id="754" name="Google Shape;754;g306b6811c78_0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55" name="Google Shape;755;g306b6811c78_0_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pic>
        <p:nvPicPr>
          <p:cNvPr id="756" name="Google Shape;756;g306b6811c78_0_0"/>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757" name="Google Shape;757;g306b6811c78_0_0"/>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
        <p:nvSpPr>
          <p:cNvPr id="758" name="Google Shape;758;g306b6811c78_0_0"/>
          <p:cNvSpPr txBox="1"/>
          <p:nvPr/>
        </p:nvSpPr>
        <p:spPr>
          <a:xfrm>
            <a:off x="939625" y="2049464"/>
            <a:ext cx="6133200" cy="11697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1200"/>
              </a:spcBef>
              <a:spcAft>
                <a:spcPts val="0"/>
              </a:spcAft>
              <a:buClr>
                <a:srgbClr val="000000"/>
              </a:buClr>
              <a:buSzPts val="800"/>
              <a:buFont typeface="Arial"/>
              <a:buNone/>
            </a:pPr>
            <a:r>
              <a:rPr b="0" i="0" lang="en" sz="800" u="none" cap="none" strike="noStrike">
                <a:solidFill>
                  <a:srgbClr val="000000"/>
                </a:solidFill>
                <a:latin typeface="Open Sans"/>
                <a:ea typeface="Open Sans"/>
                <a:cs typeface="Open Sans"/>
                <a:sym typeface="Open Sans"/>
              </a:rPr>
              <a:t>“</a:t>
            </a:r>
            <a:r>
              <a:rPr lang="en" sz="800">
                <a:latin typeface="Open Sans"/>
                <a:ea typeface="Open Sans"/>
                <a:cs typeface="Open Sans"/>
                <a:sym typeface="Open Sans"/>
              </a:rPr>
              <a:t>Norwegi</a:t>
            </a:r>
            <a:r>
              <a:rPr b="0" i="0" lang="en" sz="800" u="none" cap="none" strike="noStrike">
                <a:solidFill>
                  <a:srgbClr val="000000"/>
                </a:solidFill>
                <a:latin typeface="Open Sans"/>
                <a:ea typeface="Open Sans"/>
                <a:cs typeface="Open Sans"/>
                <a:sym typeface="Open Sans"/>
              </a:rPr>
              <a:t>an_</a:t>
            </a:r>
            <a:r>
              <a:rPr b="0" i="0" lang="en" sz="800" u="none" cap="none" strike="noStrike">
                <a:solidFill>
                  <a:schemeClr val="dk1"/>
                </a:solidFill>
                <a:latin typeface="Open Sans"/>
                <a:ea typeface="Open Sans"/>
                <a:cs typeface="Open Sans"/>
                <a:sym typeface="Open Sans"/>
              </a:rPr>
              <a:t>OE Benefits - ENOEL Toolkit</a:t>
            </a:r>
            <a:r>
              <a:rPr b="0" i="0" lang="en" sz="800" u="none" cap="none" strike="noStrike">
                <a:solidFill>
                  <a:srgbClr val="000000"/>
                </a:solidFill>
                <a:latin typeface="Open Sans"/>
                <a:ea typeface="Open Sans"/>
                <a:cs typeface="Open Sans"/>
                <a:sym typeface="Open Sans"/>
              </a:rPr>
              <a:t>” is an adaptation of “An ENOEL Toolkit” (</a:t>
            </a:r>
            <a:r>
              <a:rPr lang="en" sz="800">
                <a:latin typeface="Open Sans"/>
                <a:ea typeface="Open Sans"/>
                <a:cs typeface="Open Sans"/>
                <a:sym typeface="Open Sans"/>
              </a:rPr>
              <a:t>v</a:t>
            </a:r>
            <a:r>
              <a:rPr b="0" i="0" lang="en" sz="800" u="none" cap="none" strike="noStrike">
                <a:solidFill>
                  <a:srgbClr val="000000"/>
                </a:solidFill>
                <a:latin typeface="Open Sans"/>
                <a:ea typeface="Open Sans"/>
                <a:cs typeface="Open Sans"/>
                <a:sym typeface="Open Sans"/>
              </a:rPr>
              <a:t>ersion 4) published as of </a:t>
            </a:r>
            <a:r>
              <a:rPr lang="en" sz="800">
                <a:latin typeface="Open Sans"/>
                <a:ea typeface="Open Sans"/>
                <a:cs typeface="Open Sans"/>
                <a:sym typeface="Open Sans"/>
              </a:rPr>
              <a:t>September </a:t>
            </a:r>
            <a:r>
              <a:rPr b="0" i="0" lang="en" sz="800" u="none" cap="none" strike="noStrike">
                <a:solidFill>
                  <a:srgbClr val="000000"/>
                </a:solidFill>
                <a:latin typeface="Open Sans"/>
                <a:ea typeface="Open Sans"/>
                <a:cs typeface="Open Sans"/>
                <a:sym typeface="Open Sans"/>
              </a:rPr>
              <a:t>202</a:t>
            </a:r>
            <a:r>
              <a:rPr lang="en" sz="800">
                <a:latin typeface="Open Sans"/>
                <a:ea typeface="Open Sans"/>
                <a:cs typeface="Open Sans"/>
                <a:sym typeface="Open Sans"/>
              </a:rPr>
              <a:t>4</a:t>
            </a:r>
            <a:r>
              <a:rPr b="0" i="0" lang="en" sz="800" u="sng" cap="none" strike="noStrike">
                <a:solidFill>
                  <a:schemeClr val="hlink"/>
                </a:solidFill>
                <a:latin typeface="Open Sans"/>
                <a:ea typeface="Open Sans"/>
                <a:cs typeface="Open Sans"/>
                <a:sym typeface="Open Sans"/>
                <a:hlinkClick r:id="rId7"/>
              </a:rPr>
              <a:t> </a:t>
            </a:r>
            <a:r>
              <a:rPr b="0" i="0" lang="en" sz="800" u="sng" cap="none" strike="noStrike">
                <a:solidFill>
                  <a:srgbClr val="004993"/>
                </a:solidFill>
                <a:latin typeface="Open Sans"/>
                <a:ea typeface="Open Sans"/>
                <a:cs typeface="Open Sans"/>
                <a:sym typeface="Open Sans"/>
                <a:hlinkClick r:id="rId8">
                  <a:extLst>
                    <a:ext uri="{A12FA001-AC4F-418D-AE19-62706E023703}">
                      <ahyp:hlinkClr val="tx"/>
                    </a:ext>
                  </a:extLst>
                </a:hlinkClick>
              </a:rPr>
              <a:t>here</a:t>
            </a:r>
            <a:r>
              <a:rPr b="0" i="0" lang="en" sz="800" u="none" cap="none" strike="noStrike">
                <a:solidFill>
                  <a:srgbClr val="000000"/>
                </a:solidFill>
                <a:latin typeface="Open Sans"/>
                <a:ea typeface="Open Sans"/>
                <a:cs typeface="Open Sans"/>
                <a:sym typeface="Open Sans"/>
              </a:rPr>
              <a:t> (the “Original Work”), licensed by</a:t>
            </a:r>
            <a:r>
              <a:rPr b="0" i="0" lang="en" sz="800" u="sng" cap="none" strike="noStrike">
                <a:solidFill>
                  <a:srgbClr val="000000"/>
                </a:solidFill>
                <a:latin typeface="Open Sans"/>
                <a:ea typeface="Open Sans"/>
                <a:cs typeface="Open Sans"/>
                <a:sym typeface="Open Sans"/>
                <a:hlinkClick r:id="rId9">
                  <a:extLst>
                    <a:ext uri="{A12FA001-AC4F-418D-AE19-62706E023703}">
                      <ahyp:hlinkClr val="tx"/>
                    </a:ext>
                  </a:extLst>
                </a:hlinkClick>
              </a:rPr>
              <a:t> </a:t>
            </a:r>
            <a:r>
              <a:rPr b="0" i="0" lang="en" sz="800" u="sng" cap="none" strike="noStrike">
                <a:solidFill>
                  <a:srgbClr val="1155CC"/>
                </a:solidFill>
                <a:latin typeface="Open Sans"/>
                <a:ea typeface="Open Sans"/>
                <a:cs typeface="Open Sans"/>
                <a:sym typeface="Open Sans"/>
                <a:hlinkClick r:id="rId10">
                  <a:extLst>
                    <a:ext uri="{A12FA001-AC4F-418D-AE19-62706E023703}">
                      <ahyp:hlinkClr val="tx"/>
                    </a:ext>
                  </a:extLst>
                </a:hlinkClick>
              </a:rPr>
              <a:t>SPARC Europe</a:t>
            </a:r>
            <a:r>
              <a:rPr b="0" i="0" lang="en" sz="800" u="none" cap="none" strike="noStrike">
                <a:solidFill>
                  <a:srgbClr val="000000"/>
                </a:solidFill>
                <a:latin typeface="Open Sans"/>
                <a:ea typeface="Open Sans"/>
                <a:cs typeface="Open Sans"/>
                <a:sym typeface="Open Sans"/>
              </a:rPr>
              <a:t> (curated by</a:t>
            </a:r>
            <a:r>
              <a:rPr b="0" i="0" lang="en" sz="800" u="none" cap="none" strike="noStrike">
                <a:solidFill>
                  <a:srgbClr val="000000"/>
                </a:solidFill>
                <a:uFill>
                  <a:noFill/>
                </a:uFill>
                <a:latin typeface="Open Sans"/>
                <a:ea typeface="Open Sans"/>
                <a:cs typeface="Open Sans"/>
                <a:sym typeface="Open Sans"/>
                <a:hlinkClick r:id="rId11">
                  <a:extLst>
                    <a:ext uri="{A12FA001-AC4F-418D-AE19-62706E023703}">
                      <ahyp:hlinkClr val="tx"/>
                    </a:ext>
                  </a:extLst>
                </a:hlinkClick>
              </a:rPr>
              <a:t> </a:t>
            </a:r>
            <a:r>
              <a:rPr b="0" i="0" lang="en" sz="800" u="sng" cap="none" strike="noStrike">
                <a:solidFill>
                  <a:srgbClr val="2A6496"/>
                </a:solidFill>
                <a:latin typeface="Open Sans"/>
                <a:ea typeface="Open Sans"/>
                <a:cs typeface="Open Sans"/>
                <a:sym typeface="Open Sans"/>
                <a:hlinkClick r:id="rId12">
                  <a:extLst>
                    <a:ext uri="{A12FA001-AC4F-418D-AE19-62706E023703}">
                      <ahyp:hlinkClr val="tx"/>
                    </a:ext>
                  </a:extLst>
                </a:hlinkClick>
              </a:rPr>
              <a:t>The European Network of Open Education Librarians</a:t>
            </a:r>
            <a:r>
              <a:rPr b="0" i="0" lang="en" sz="800" u="none" cap="none" strike="noStrike">
                <a:solidFill>
                  <a:srgbClr val="333333"/>
                </a:solidFill>
                <a:latin typeface="Open Sans"/>
                <a:ea typeface="Open Sans"/>
                <a:cs typeface="Open Sans"/>
                <a:sym typeface="Open Sans"/>
              </a:rPr>
              <a:t>) </a:t>
            </a:r>
            <a:r>
              <a:rPr b="0" i="0" lang="en" sz="800" u="none" cap="none" strike="noStrike">
                <a:solidFill>
                  <a:srgbClr val="000000"/>
                </a:solidFill>
                <a:latin typeface="Open Sans"/>
                <a:ea typeface="Open Sans"/>
                <a:cs typeface="Open Sans"/>
                <a:sym typeface="Open Sans"/>
              </a:rPr>
              <a:t>under a</a:t>
            </a:r>
            <a:r>
              <a:rPr b="0" i="0" lang="en" sz="800" u="none" cap="none" strike="noStrike">
                <a:solidFill>
                  <a:srgbClr val="000000"/>
                </a:solidFill>
                <a:uFill>
                  <a:noFill/>
                </a:uFill>
                <a:latin typeface="Open Sans"/>
                <a:ea typeface="Open Sans"/>
                <a:cs typeface="Open Sans"/>
                <a:sym typeface="Open Sans"/>
                <a:hlinkClick r:id="rId13">
                  <a:extLst>
                    <a:ext uri="{A12FA001-AC4F-418D-AE19-62706E023703}">
                      <ahyp:hlinkClr val="tx"/>
                    </a:ext>
                  </a:extLst>
                </a:hlinkClick>
              </a:rPr>
              <a:t> </a:t>
            </a:r>
            <a:r>
              <a:rPr b="0" i="0" lang="en" sz="800" u="sng" cap="none" strike="noStrike">
                <a:solidFill>
                  <a:srgbClr val="1155CC"/>
                </a:solidFill>
                <a:latin typeface="Open Sans"/>
                <a:ea typeface="Open Sans"/>
                <a:cs typeface="Open Sans"/>
                <a:sym typeface="Open Sans"/>
                <a:hlinkClick r:id="rId14">
                  <a:extLst>
                    <a:ext uri="{A12FA001-AC4F-418D-AE19-62706E023703}">
                      <ahyp:hlinkClr val="tx"/>
                    </a:ext>
                  </a:extLst>
                </a:hlinkClick>
              </a:rPr>
              <a:t>Creative Commons Attribution 4.0 International License</a:t>
            </a:r>
            <a:r>
              <a:rPr b="0" i="0" lang="en" sz="800" u="none" cap="none" strike="noStrike">
                <a:solidFill>
                  <a:srgbClr val="000000"/>
                </a:solidFill>
                <a:latin typeface="Open Sans"/>
                <a:ea typeface="Open Sans"/>
                <a:cs typeface="Open Sans"/>
                <a:sym typeface="Open Sans"/>
              </a:rPr>
              <a:t>. This adaptation is made and published by SPARC EUROPE (the “Adapter”) under a</a:t>
            </a:r>
            <a:r>
              <a:rPr b="0" i="0" lang="en" sz="800" u="none" cap="none" strike="noStrike">
                <a:solidFill>
                  <a:srgbClr val="000000"/>
                </a:solidFill>
                <a:uFill>
                  <a:noFill/>
                </a:uFill>
                <a:latin typeface="Open Sans"/>
                <a:ea typeface="Open Sans"/>
                <a:cs typeface="Open Sans"/>
                <a:sym typeface="Open Sans"/>
                <a:hlinkClick r:id="rId15">
                  <a:extLst>
                    <a:ext uri="{A12FA001-AC4F-418D-AE19-62706E023703}">
                      <ahyp:hlinkClr val="tx"/>
                    </a:ext>
                  </a:extLst>
                </a:hlinkClick>
              </a:rPr>
              <a:t> </a:t>
            </a:r>
            <a:r>
              <a:rPr b="0" i="0" lang="en" sz="800" u="sng" cap="none" strike="noStrike">
                <a:solidFill>
                  <a:srgbClr val="1155CC"/>
                </a:solidFill>
                <a:latin typeface="Open Sans"/>
                <a:ea typeface="Open Sans"/>
                <a:cs typeface="Open Sans"/>
                <a:sym typeface="Open Sans"/>
                <a:hlinkClick r:id="rId16">
                  <a:extLst>
                    <a:ext uri="{A12FA001-AC4F-418D-AE19-62706E023703}">
                      <ahyp:hlinkClr val="tx"/>
                    </a:ext>
                  </a:extLst>
                </a:hlinkClick>
              </a:rPr>
              <a:t>Creative Commons Attribution 4.0 International License</a:t>
            </a:r>
            <a:r>
              <a:rPr b="0" i="0" lang="en" sz="800" u="none" cap="none" strike="noStrike">
                <a:solidFill>
                  <a:srgbClr val="000000"/>
                </a:solidFill>
                <a:latin typeface="Open Sans"/>
                <a:ea typeface="Open Sans"/>
                <a:cs typeface="Open Sans"/>
                <a:sym typeface="Open Sans"/>
              </a:rPr>
              <a:t>. The Adapter modified the Original Work in the following respects: translated the materials from English to </a:t>
            </a:r>
            <a:r>
              <a:rPr lang="en" sz="800">
                <a:solidFill>
                  <a:schemeClr val="dk1"/>
                </a:solidFill>
                <a:latin typeface="Open Sans"/>
                <a:ea typeface="Open Sans"/>
                <a:cs typeface="Open Sans"/>
                <a:sym typeface="Open Sans"/>
              </a:rPr>
              <a:t>Norwegian</a:t>
            </a:r>
            <a:r>
              <a:rPr b="0" i="0" lang="en" sz="800" u="none" cap="none" strike="noStrike">
                <a:solidFill>
                  <a:srgbClr val="000000"/>
                </a:solidFill>
                <a:latin typeface="Open Sans"/>
                <a:ea typeface="Open Sans"/>
                <a:cs typeface="Open Sans"/>
                <a:sym typeface="Open Sans"/>
              </a:rPr>
              <a:t>.”</a:t>
            </a:r>
            <a:endParaRPr b="0" i="0" sz="800" u="none" cap="none" strike="noStrike">
              <a:solidFill>
                <a:srgbClr val="000000"/>
              </a:solidFill>
              <a:latin typeface="Open Sans"/>
              <a:ea typeface="Open Sans"/>
              <a:cs typeface="Open Sans"/>
              <a:sym typeface="Open Sans"/>
            </a:endParaRPr>
          </a:p>
          <a:p>
            <a:pPr indent="0" lvl="0" marL="0" marR="0" rtl="0" algn="ctr">
              <a:lnSpc>
                <a:spcPct val="115000"/>
              </a:lnSpc>
              <a:spcBef>
                <a:spcPts val="1200"/>
              </a:spcBef>
              <a:spcAft>
                <a:spcPts val="800"/>
              </a:spcAft>
              <a:buClr>
                <a:srgbClr val="000000"/>
              </a:buClr>
              <a:buSzPts val="800"/>
              <a:buFont typeface="Arial"/>
              <a:buNone/>
            </a:pPr>
            <a:r>
              <a:rPr b="0" i="0" lang="en" sz="800" u="none" cap="none" strike="noStrike">
                <a:solidFill>
                  <a:srgbClr val="000000"/>
                </a:solidFill>
                <a:latin typeface="Open Sans"/>
                <a:ea typeface="Open Sans"/>
                <a:cs typeface="Open Sans"/>
                <a:sym typeface="Open Sans"/>
              </a:rPr>
              <a:t>Special thanks to </a:t>
            </a:r>
            <a:r>
              <a:rPr lang="en" sz="800">
                <a:latin typeface="Open Sans"/>
                <a:ea typeface="Open Sans"/>
                <a:cs typeface="Open Sans"/>
                <a:sym typeface="Open Sans"/>
              </a:rPr>
              <a:t>Peter Vedal Utnes</a:t>
            </a:r>
            <a:r>
              <a:rPr b="0" i="0" lang="en" sz="800" u="none" cap="none" strike="noStrike">
                <a:solidFill>
                  <a:srgbClr val="000000"/>
                </a:solidFill>
                <a:latin typeface="Open Sans"/>
                <a:ea typeface="Open Sans"/>
                <a:cs typeface="Open Sans"/>
                <a:sym typeface="Open Sans"/>
              </a:rPr>
              <a:t> for the </a:t>
            </a:r>
            <a:r>
              <a:rPr lang="en" sz="800">
                <a:solidFill>
                  <a:schemeClr val="dk1"/>
                </a:solidFill>
                <a:latin typeface="Open Sans"/>
                <a:ea typeface="Open Sans"/>
                <a:cs typeface="Open Sans"/>
                <a:sym typeface="Open Sans"/>
              </a:rPr>
              <a:t>Norwegian </a:t>
            </a:r>
            <a:r>
              <a:rPr b="0" i="0" lang="en" sz="800" u="none" cap="none" strike="noStrike">
                <a:solidFill>
                  <a:srgbClr val="000000"/>
                </a:solidFill>
                <a:latin typeface="Open Sans"/>
                <a:ea typeface="Open Sans"/>
                <a:cs typeface="Open Sans"/>
                <a:sym typeface="Open Sans"/>
              </a:rPr>
              <a:t>translation.</a:t>
            </a:r>
            <a:endParaRPr b="0" i="0" sz="800" u="none" cap="none" strike="noStrike">
              <a:solidFill>
                <a:srgbClr val="000000"/>
              </a:solidFill>
              <a:latin typeface="Open Sans"/>
              <a:ea typeface="Open Sans"/>
              <a:cs typeface="Open Sans"/>
              <a:sym typeface="Open Sans"/>
            </a:endParaRPr>
          </a:p>
        </p:txBody>
      </p:sp>
      <p:sp>
        <p:nvSpPr>
          <p:cNvPr id="759" name="Google Shape;759;g306b6811c78_0_0"/>
          <p:cNvSpPr txBox="1"/>
          <p:nvPr/>
        </p:nvSpPr>
        <p:spPr>
          <a:xfrm>
            <a:off x="3733157" y="340450"/>
            <a:ext cx="33033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AN ENOEL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TOOLKIT </a:t>
            </a:r>
            <a:endParaRPr b="1" i="0" sz="3700" u="none" cap="none" strike="noStrike">
              <a:solidFill>
                <a:srgbClr val="004993"/>
              </a:solidFill>
              <a:latin typeface="Open Sans"/>
              <a:ea typeface="Open Sans"/>
              <a:cs typeface="Open Sans"/>
              <a:sym typeface="Open Sans"/>
            </a:endParaRPr>
          </a:p>
        </p:txBody>
      </p:sp>
      <p:sp>
        <p:nvSpPr>
          <p:cNvPr id="760" name="Google Shape;760;g306b6811c78_0_0"/>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7"/>
          <p:cNvSpPr txBox="1"/>
          <p:nvPr/>
        </p:nvSpPr>
        <p:spPr>
          <a:xfrm>
            <a:off x="3317017" y="917934"/>
            <a:ext cx="3999000" cy="18588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4500"/>
              <a:buFont typeface="Arial"/>
              <a:buNone/>
            </a:pPr>
            <a:r>
              <a:rPr b="1" lang="en" sz="3700">
                <a:solidFill>
                  <a:srgbClr val="004993"/>
                </a:solidFill>
                <a:latin typeface="Open Sans"/>
                <a:ea typeface="Open Sans"/>
                <a:cs typeface="Open Sans"/>
                <a:sym typeface="Open Sans"/>
              </a:rPr>
              <a:t>OER </a:t>
            </a:r>
            <a:endParaRPr b="1" sz="37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4500"/>
              <a:buFont typeface="Arial"/>
              <a:buNone/>
            </a:pPr>
            <a:r>
              <a:rPr b="1" lang="en" sz="3700">
                <a:solidFill>
                  <a:srgbClr val="004993"/>
                </a:solidFill>
                <a:latin typeface="Open Sans"/>
                <a:ea typeface="Open Sans"/>
                <a:cs typeface="Open Sans"/>
                <a:sym typeface="Open Sans"/>
              </a:rPr>
              <a:t>skal være tilgjengelige</a:t>
            </a:r>
            <a:endParaRPr b="1" sz="3700">
              <a:solidFill>
                <a:srgbClr val="004993"/>
              </a:solidFill>
              <a:latin typeface="Open Sans"/>
              <a:ea typeface="Open Sans"/>
              <a:cs typeface="Open Sans"/>
              <a:sym typeface="Open Sans"/>
            </a:endParaRPr>
          </a:p>
        </p:txBody>
      </p:sp>
      <p:sp>
        <p:nvSpPr>
          <p:cNvPr id="120" name="Google Shape;120;p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21" name="Google Shape;121;p7"/>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22" name="Google Shape;122;p7"/>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23" name="Google Shape;123;p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24" name="Google Shape;124;p7"/>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30" name="Google Shape;130;p8"/>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31" name="Google Shape;131;p8"/>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32" name="Google Shape;132;p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33" name="Google Shape;133;p8"/>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34" name="Google Shape;134;p8"/>
          <p:cNvSpPr txBox="1"/>
          <p:nvPr/>
        </p:nvSpPr>
        <p:spPr>
          <a:xfrm>
            <a:off x="3317017" y="917934"/>
            <a:ext cx="3999000" cy="18588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4500"/>
              <a:buFont typeface="Arial"/>
              <a:buNone/>
            </a:pPr>
            <a:r>
              <a:rPr b="1" lang="en" sz="3700">
                <a:solidFill>
                  <a:srgbClr val="004993"/>
                </a:solidFill>
                <a:latin typeface="Open Sans"/>
                <a:ea typeface="Open Sans"/>
                <a:cs typeface="Open Sans"/>
                <a:sym typeface="Open Sans"/>
              </a:rPr>
              <a:t>OER </a:t>
            </a:r>
            <a:endParaRPr b="1" sz="37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4500"/>
              <a:buFont typeface="Arial"/>
              <a:buNone/>
            </a:pPr>
            <a:r>
              <a:rPr b="1" lang="en" sz="3700">
                <a:solidFill>
                  <a:srgbClr val="004993"/>
                </a:solidFill>
                <a:latin typeface="Open Sans"/>
                <a:ea typeface="Open Sans"/>
                <a:cs typeface="Open Sans"/>
                <a:sym typeface="Open Sans"/>
              </a:rPr>
              <a:t>bør kunne gjenbrukes</a:t>
            </a:r>
            <a:endParaRPr b="1" sz="3700">
              <a:solidFill>
                <a:srgbClr val="004993"/>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9"/>
          <p:cNvSpPr txBox="1"/>
          <p:nvPr/>
        </p:nvSpPr>
        <p:spPr>
          <a:xfrm>
            <a:off x="1944775" y="472025"/>
            <a:ext cx="5216100" cy="550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lang="en" sz="2600">
                <a:solidFill>
                  <a:srgbClr val="004993"/>
                </a:solidFill>
                <a:latin typeface="Open Sans"/>
                <a:ea typeface="Open Sans"/>
                <a:cs typeface="Open Sans"/>
                <a:sym typeface="Open Sans"/>
              </a:rPr>
              <a:t>Hva er åpne lisenser?</a:t>
            </a:r>
            <a:endParaRPr b="1" i="0" sz="2600" u="none" cap="none" strike="noStrike">
              <a:solidFill>
                <a:srgbClr val="004993"/>
              </a:solidFill>
              <a:latin typeface="Open Sans"/>
              <a:ea typeface="Open Sans"/>
              <a:cs typeface="Open Sans"/>
              <a:sym typeface="Open Sans"/>
            </a:endParaRPr>
          </a:p>
        </p:txBody>
      </p:sp>
      <p:sp>
        <p:nvSpPr>
          <p:cNvPr id="140" name="Google Shape;140;p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41" name="Google Shape;141;p9"/>
          <p:cNvSpPr txBox="1"/>
          <p:nvPr/>
        </p:nvSpPr>
        <p:spPr>
          <a:xfrm>
            <a:off x="1944775" y="1365513"/>
            <a:ext cx="5106600" cy="1381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lang="en" sz="1600">
                <a:solidFill>
                  <a:srgbClr val="004993"/>
                </a:solidFill>
                <a:latin typeface="Open Sans"/>
                <a:ea typeface="Open Sans"/>
                <a:cs typeface="Open Sans"/>
                <a:sym typeface="Open Sans"/>
              </a:rPr>
              <a:t>"Åpne lisenser respekterer opphavsrettsholderens immaterielle rettigheter og gir allmennheten rett til å få tilgang til, gjenbruke, tilpasse og videredistribuere undervisningsmateriell."</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600" u="none" cap="none" strike="noStrike">
              <a:solidFill>
                <a:srgbClr val="000000"/>
              </a:solidFill>
              <a:latin typeface="Arial"/>
              <a:ea typeface="Arial"/>
              <a:cs typeface="Arial"/>
              <a:sym typeface="Arial"/>
            </a:endParaRPr>
          </a:p>
        </p:txBody>
      </p:sp>
      <p:pic>
        <p:nvPicPr>
          <p:cNvPr id="142" name="Google Shape;142;p9"/>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43" name="Google Shape;143;p9"/>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44" name="Google Shape;144;p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45" name="Google Shape;145;p9"/>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46" name="Google Shape;146;p9"/>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47" name="Google Shape;147;p9"/>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sng" cap="none" strike="noStrike">
                <a:solidFill>
                  <a:schemeClr val="hlink"/>
                </a:solidFill>
                <a:latin typeface="Open Sans"/>
                <a:ea typeface="Open Sans"/>
                <a:cs typeface="Open Sans"/>
                <a:sym typeface="Open Sans"/>
                <a:hlinkClick r:id="rId5"/>
              </a:rPr>
              <a:t>https://tinyurl.com/openedrec</a:t>
            </a:r>
            <a:r>
              <a:rPr b="0" i="0" lang="en"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